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847591" y="631393"/>
            <a:ext cx="4496816" cy="695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 u="heavy">
                <a:solidFill>
                  <a:srgbClr val="DB4D6C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04040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 u="heavy">
                <a:solidFill>
                  <a:srgbClr val="DB4D6C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600" b="0" i="0" u="heavy">
                <a:solidFill>
                  <a:srgbClr val="DB4D6C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4282440" y="216408"/>
            <a:ext cx="3382517" cy="26730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78763" y="3314700"/>
            <a:ext cx="10727055" cy="0"/>
          </a:xfrm>
          <a:custGeom>
            <a:avLst/>
            <a:gdLst/>
            <a:ahLst/>
            <a:cxnLst/>
            <a:rect l="l" t="t" r="r" b="b"/>
            <a:pathLst>
              <a:path w="10727055" h="0">
                <a:moveTo>
                  <a:pt x="0" y="0"/>
                </a:moveTo>
                <a:lnTo>
                  <a:pt x="10727055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42645" y="875436"/>
            <a:ext cx="10506709" cy="1032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600" b="0" i="0" u="heavy">
                <a:solidFill>
                  <a:srgbClr val="DB4D6C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8018" y="2114052"/>
            <a:ext cx="11395963" cy="3227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Noto Sans CJK JP Regular"/>
                <a:cs typeface="Noto Sans CJK JP Regular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Relationship Id="rId11" Type="http://schemas.openxmlformats.org/officeDocument/2006/relationships/image" Target="../media/image56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pn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Relationship Id="rId8" Type="http://schemas.openxmlformats.org/officeDocument/2006/relationships/image" Target="../media/image63.png"/><Relationship Id="rId9" Type="http://schemas.openxmlformats.org/officeDocument/2006/relationships/image" Target="../media/image64.png"/><Relationship Id="rId10" Type="http://schemas.openxmlformats.org/officeDocument/2006/relationships/image" Target="../media/image65.png"/><Relationship Id="rId11" Type="http://schemas.openxmlformats.org/officeDocument/2006/relationships/image" Target="../media/image66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png"/><Relationship Id="rId3" Type="http://schemas.openxmlformats.org/officeDocument/2006/relationships/image" Target="../media/image68.png"/><Relationship Id="rId4" Type="http://schemas.openxmlformats.org/officeDocument/2006/relationships/image" Target="../media/image69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Relationship Id="rId9" Type="http://schemas.openxmlformats.org/officeDocument/2006/relationships/image" Target="../media/image81.png"/><Relationship Id="rId10" Type="http://schemas.openxmlformats.org/officeDocument/2006/relationships/image" Target="../media/image82.png"/><Relationship Id="rId11" Type="http://schemas.openxmlformats.org/officeDocument/2006/relationships/image" Target="../media/image8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4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88.png"/><Relationship Id="rId7" Type="http://schemas.openxmlformats.org/officeDocument/2006/relationships/image" Target="../media/image89.png"/><Relationship Id="rId8" Type="http://schemas.openxmlformats.org/officeDocument/2006/relationships/image" Target="../media/image90.png"/><Relationship Id="rId9" Type="http://schemas.openxmlformats.org/officeDocument/2006/relationships/image" Target="../media/image91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2.png"/><Relationship Id="rId3" Type="http://schemas.openxmlformats.org/officeDocument/2006/relationships/image" Target="../media/image93.png"/><Relationship Id="rId4" Type="http://schemas.openxmlformats.org/officeDocument/2006/relationships/image" Target="../media/image94.png"/><Relationship Id="rId5" Type="http://schemas.openxmlformats.org/officeDocument/2006/relationships/image" Target="../media/image95.png"/><Relationship Id="rId6" Type="http://schemas.openxmlformats.org/officeDocument/2006/relationships/image" Target="../media/image96.png"/><Relationship Id="rId7" Type="http://schemas.openxmlformats.org/officeDocument/2006/relationships/image" Target="../media/image97.png"/><Relationship Id="rId8" Type="http://schemas.openxmlformats.org/officeDocument/2006/relationships/image" Target="../media/image98.png"/><Relationship Id="rId9" Type="http://schemas.openxmlformats.org/officeDocument/2006/relationships/image" Target="../media/image99.png"/><Relationship Id="rId10" Type="http://schemas.openxmlformats.org/officeDocument/2006/relationships/image" Target="../media/image100.png"/><Relationship Id="rId11" Type="http://schemas.openxmlformats.org/officeDocument/2006/relationships/image" Target="../media/image101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png"/><Relationship Id="rId3" Type="http://schemas.openxmlformats.org/officeDocument/2006/relationships/image" Target="../media/image104.png"/><Relationship Id="rId4" Type="http://schemas.openxmlformats.org/officeDocument/2006/relationships/image" Target="../media/image105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6.png"/><Relationship Id="rId3" Type="http://schemas.openxmlformats.org/officeDocument/2006/relationships/image" Target="../media/image107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0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1.png"/><Relationship Id="rId3" Type="http://schemas.openxmlformats.org/officeDocument/2006/relationships/image" Target="../media/image112.png"/><Relationship Id="rId4" Type="http://schemas.openxmlformats.org/officeDocument/2006/relationships/image" Target="../media/image113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png"/><Relationship Id="rId3" Type="http://schemas.openxmlformats.org/officeDocument/2006/relationships/image" Target="../media/image115.png"/><Relationship Id="rId4" Type="http://schemas.openxmlformats.org/officeDocument/2006/relationships/image" Target="../media/image116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7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8.png"/><Relationship Id="rId3" Type="http://schemas.openxmlformats.org/officeDocument/2006/relationships/image" Target="../media/image119.png"/><Relationship Id="rId4" Type="http://schemas.openxmlformats.org/officeDocument/2006/relationships/image" Target="../media/image120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Relationship Id="rId6" Type="http://schemas.openxmlformats.org/officeDocument/2006/relationships/image" Target="../media/image125.png"/><Relationship Id="rId7" Type="http://schemas.openxmlformats.org/officeDocument/2006/relationships/image" Target="../media/image126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12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0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5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6.png"/><Relationship Id="rId3" Type="http://schemas.openxmlformats.org/officeDocument/2006/relationships/image" Target="../media/image137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40.png"/><Relationship Id="rId7" Type="http://schemas.openxmlformats.org/officeDocument/2006/relationships/image" Target="../media/image141.png"/><Relationship Id="rId8" Type="http://schemas.openxmlformats.org/officeDocument/2006/relationships/image" Target="../media/image142.png"/><Relationship Id="rId9" Type="http://schemas.openxmlformats.org/officeDocument/2006/relationships/image" Target="../media/image143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4.pn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5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7.pn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8.pn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3.pn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5.png"/><Relationship Id="rId3" Type="http://schemas.openxmlformats.org/officeDocument/2006/relationships/image" Target="../media/image156.png"/><Relationship Id="rId4" Type="http://schemas.openxmlformats.org/officeDocument/2006/relationships/image" Target="../media/image157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8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9.png"/><Relationship Id="rId3" Type="http://schemas.openxmlformats.org/officeDocument/2006/relationships/image" Target="../media/image160.png"/><Relationship Id="rId4" Type="http://schemas.openxmlformats.org/officeDocument/2006/relationships/image" Target="../media/image161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6.png"/><Relationship Id="rId3" Type="http://schemas.openxmlformats.org/officeDocument/2006/relationships/image" Target="../media/image167.png"/><Relationship Id="rId4" Type="http://schemas.openxmlformats.org/officeDocument/2006/relationships/image" Target="../media/image168.png"/><Relationship Id="rId5" Type="http://schemas.openxmlformats.org/officeDocument/2006/relationships/image" Target="../media/image169.png"/><Relationship Id="rId6" Type="http://schemas.openxmlformats.org/officeDocument/2006/relationships/image" Target="../media/image170.png"/><Relationship Id="rId7" Type="http://schemas.openxmlformats.org/officeDocument/2006/relationships/image" Target="../media/image171.png"/><Relationship Id="rId8" Type="http://schemas.openxmlformats.org/officeDocument/2006/relationships/image" Target="../media/image172.png"/><Relationship Id="rId9" Type="http://schemas.openxmlformats.org/officeDocument/2006/relationships/image" Target="../media/image173.png"/><Relationship Id="rId10" Type="http://schemas.openxmlformats.org/officeDocument/2006/relationships/image" Target="../media/image174.pn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5.png"/><Relationship Id="rId3" Type="http://schemas.openxmlformats.org/officeDocument/2006/relationships/image" Target="../media/image176.png"/><Relationship Id="rId4" Type="http://schemas.openxmlformats.org/officeDocument/2006/relationships/image" Target="../media/image177.png"/><Relationship Id="rId5" Type="http://schemas.openxmlformats.org/officeDocument/2006/relationships/image" Target="../media/image178.png"/><Relationship Id="rId6" Type="http://schemas.openxmlformats.org/officeDocument/2006/relationships/image" Target="../media/image179.png"/><Relationship Id="rId7" Type="http://schemas.openxmlformats.org/officeDocument/2006/relationships/image" Target="../media/image180.png"/><Relationship Id="rId8" Type="http://schemas.openxmlformats.org/officeDocument/2006/relationships/image" Target="../media/image181.png"/><Relationship Id="rId9" Type="http://schemas.openxmlformats.org/officeDocument/2006/relationships/image" Target="../media/image182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3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4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7.png"/><Relationship Id="rId3" Type="http://schemas.openxmlformats.org/officeDocument/2006/relationships/image" Target="../media/image188.png"/><Relationship Id="rId4" Type="http://schemas.openxmlformats.org/officeDocument/2006/relationships/image" Target="../media/image189.png"/><Relationship Id="rId5" Type="http://schemas.openxmlformats.org/officeDocument/2006/relationships/image" Target="../media/image190.png"/><Relationship Id="rId6" Type="http://schemas.openxmlformats.org/officeDocument/2006/relationships/image" Target="../media/image191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2.png"/><Relationship Id="rId3" Type="http://schemas.openxmlformats.org/officeDocument/2006/relationships/image" Target="../media/image193.pn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4.png"/><Relationship Id="rId3" Type="http://schemas.openxmlformats.org/officeDocument/2006/relationships/image" Target="../media/image195.png"/><Relationship Id="rId4" Type="http://schemas.openxmlformats.org/officeDocument/2006/relationships/image" Target="../media/image196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69791" y="914400"/>
            <a:ext cx="2197608" cy="1740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7576" y="1584960"/>
            <a:ext cx="4881118" cy="36132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2440" y="1588007"/>
            <a:ext cx="4776215" cy="35082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452364" y="2289759"/>
            <a:ext cx="6162675" cy="1366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0">
                <a:latin typeface="Noto Sans CJK JP Regular"/>
                <a:cs typeface="Noto Sans CJK JP Regular"/>
              </a:rPr>
              <a:t>社區照顧關懷據點</a:t>
            </a:r>
            <a:endParaRPr sz="4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</a:pPr>
            <a:r>
              <a:rPr dirty="0" sz="44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關懷訪</a:t>
            </a:r>
            <a:r>
              <a:rPr dirty="0" sz="4400" spc="-15">
                <a:solidFill>
                  <a:srgbClr val="DB4D6C"/>
                </a:solidFill>
                <a:latin typeface="Noto Sans CJK JP Regular"/>
                <a:cs typeface="Noto Sans CJK JP Regular"/>
              </a:rPr>
              <a:t>視</a:t>
            </a:r>
            <a:r>
              <a:rPr dirty="0" sz="4400" spc="-10">
                <a:latin typeface="Noto Sans CJK JP Regular"/>
                <a:cs typeface="Noto Sans CJK JP Regular"/>
              </a:rPr>
              <a:t>及電話問</a:t>
            </a:r>
            <a:r>
              <a:rPr dirty="0" sz="4400" spc="-15">
                <a:latin typeface="Noto Sans CJK JP Regular"/>
                <a:cs typeface="Noto Sans CJK JP Regular"/>
              </a:rPr>
              <a:t>安</a:t>
            </a:r>
            <a:r>
              <a:rPr dirty="0" sz="4400" spc="-15">
                <a:solidFill>
                  <a:srgbClr val="404040"/>
                </a:solidFill>
                <a:latin typeface="Noto Sans CJK JP Regular"/>
                <a:cs typeface="Noto Sans CJK JP Regular"/>
              </a:rPr>
              <a:t>技巧</a:t>
            </a:r>
            <a:endParaRPr sz="44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27547" y="3762755"/>
            <a:ext cx="5969635" cy="0"/>
          </a:xfrm>
          <a:custGeom>
            <a:avLst/>
            <a:gdLst/>
            <a:ahLst/>
            <a:cxnLst/>
            <a:rect l="l" t="t" r="r" b="b"/>
            <a:pathLst>
              <a:path w="5969634" h="0">
                <a:moveTo>
                  <a:pt x="0" y="0"/>
                </a:moveTo>
                <a:lnTo>
                  <a:pt x="5969254" y="0"/>
                </a:lnTo>
              </a:path>
            </a:pathLst>
          </a:custGeom>
          <a:ln w="27432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263253" y="4065778"/>
            <a:ext cx="23133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姚珮</a:t>
            </a:r>
            <a:r>
              <a:rPr dirty="0" sz="36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娟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社工師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0055" y="2563366"/>
            <a:ext cx="4791456" cy="4181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9580" y="955547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4560316" y="0"/>
                </a:moveTo>
                <a:lnTo>
                  <a:pt x="298196" y="0"/>
                </a:lnTo>
                <a:lnTo>
                  <a:pt x="249825" y="3902"/>
                </a:lnTo>
                <a:lnTo>
                  <a:pt x="203941" y="15199"/>
                </a:lnTo>
                <a:lnTo>
                  <a:pt x="161155" y="33278"/>
                </a:lnTo>
                <a:lnTo>
                  <a:pt x="122083" y="57525"/>
                </a:lnTo>
                <a:lnTo>
                  <a:pt x="87337" y="87328"/>
                </a:lnTo>
                <a:lnTo>
                  <a:pt x="57533" y="122072"/>
                </a:lnTo>
                <a:lnTo>
                  <a:pt x="33283" y="161144"/>
                </a:lnTo>
                <a:lnTo>
                  <a:pt x="15201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2" y="1539356"/>
                </a:lnTo>
                <a:lnTo>
                  <a:pt x="15201" y="1585244"/>
                </a:lnTo>
                <a:lnTo>
                  <a:pt x="33283" y="1628031"/>
                </a:lnTo>
                <a:lnTo>
                  <a:pt x="57533" y="1667103"/>
                </a:lnTo>
                <a:lnTo>
                  <a:pt x="87337" y="1701847"/>
                </a:lnTo>
                <a:lnTo>
                  <a:pt x="122083" y="1731650"/>
                </a:lnTo>
                <a:lnTo>
                  <a:pt x="161155" y="1755897"/>
                </a:lnTo>
                <a:lnTo>
                  <a:pt x="203941" y="1773976"/>
                </a:lnTo>
                <a:lnTo>
                  <a:pt x="249825" y="1785273"/>
                </a:lnTo>
                <a:lnTo>
                  <a:pt x="298196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79"/>
                </a:lnTo>
                <a:lnTo>
                  <a:pt x="5522083" y="1490979"/>
                </a:lnTo>
                <a:lnTo>
                  <a:pt x="4858512" y="1043686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  <a:path w="5824855" h="1789430">
                <a:moveTo>
                  <a:pt x="5522083" y="1490979"/>
                </a:moveTo>
                <a:lnTo>
                  <a:pt x="4858512" y="1490979"/>
                </a:lnTo>
                <a:lnTo>
                  <a:pt x="5824855" y="1695068"/>
                </a:lnTo>
                <a:lnTo>
                  <a:pt x="5522083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9580" y="955547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0" y="298196"/>
                </a:moveTo>
                <a:lnTo>
                  <a:pt x="3902" y="249819"/>
                </a:lnTo>
                <a:lnTo>
                  <a:pt x="15201" y="203931"/>
                </a:lnTo>
                <a:lnTo>
                  <a:pt x="33283" y="161144"/>
                </a:lnTo>
                <a:lnTo>
                  <a:pt x="57533" y="122072"/>
                </a:lnTo>
                <a:lnTo>
                  <a:pt x="87337" y="87328"/>
                </a:lnTo>
                <a:lnTo>
                  <a:pt x="122083" y="57525"/>
                </a:lnTo>
                <a:lnTo>
                  <a:pt x="161155" y="33278"/>
                </a:lnTo>
                <a:lnTo>
                  <a:pt x="203941" y="15199"/>
                </a:lnTo>
                <a:lnTo>
                  <a:pt x="249825" y="3902"/>
                </a:lnTo>
                <a:lnTo>
                  <a:pt x="298196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5824855" y="1695068"/>
                </a:lnTo>
                <a:lnTo>
                  <a:pt x="4858512" y="1490979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834132" y="1789176"/>
                </a:lnTo>
                <a:lnTo>
                  <a:pt x="298196" y="1789176"/>
                </a:lnTo>
                <a:lnTo>
                  <a:pt x="249825" y="1785273"/>
                </a:lnTo>
                <a:lnTo>
                  <a:pt x="203941" y="1773976"/>
                </a:lnTo>
                <a:lnTo>
                  <a:pt x="161155" y="1755897"/>
                </a:lnTo>
                <a:lnTo>
                  <a:pt x="122083" y="1731650"/>
                </a:lnTo>
                <a:lnTo>
                  <a:pt x="87337" y="1701847"/>
                </a:lnTo>
                <a:lnTo>
                  <a:pt x="57533" y="1667103"/>
                </a:lnTo>
                <a:lnTo>
                  <a:pt x="33283" y="1628031"/>
                </a:lnTo>
                <a:lnTo>
                  <a:pt x="15201" y="1585244"/>
                </a:lnTo>
                <a:lnTo>
                  <a:pt x="3902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13968" y="1092200"/>
            <a:ext cx="4485640" cy="1487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社區中</a:t>
            </a:r>
            <a:r>
              <a:rPr dirty="0" sz="3200" spc="114">
                <a:solidFill>
                  <a:srgbClr val="585858"/>
                </a:solidFill>
                <a:latin typeface="Noto Sans CJK JP Regular"/>
                <a:cs typeface="Noto Sans CJK JP Regular"/>
              </a:rPr>
              <a:t>65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歲以上長者那 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麼多，請問，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誰需要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接受 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關懷訪視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呢</a:t>
            </a:r>
            <a:r>
              <a:rPr dirty="0" sz="3200" spc="15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4048760" y="1789176"/>
                </a:moveTo>
                <a:lnTo>
                  <a:pt x="2834132" y="1789176"/>
                </a:lnTo>
                <a:lnTo>
                  <a:pt x="2481071" y="2199386"/>
                </a:lnTo>
                <a:lnTo>
                  <a:pt x="4048760" y="1789176"/>
                </a:lnTo>
                <a:close/>
              </a:path>
              <a:path w="4859020" h="2199640">
                <a:moveTo>
                  <a:pt x="4560316" y="0"/>
                </a:moveTo>
                <a:lnTo>
                  <a:pt x="298195" y="0"/>
                </a:lnTo>
                <a:lnTo>
                  <a:pt x="249819" y="3902"/>
                </a:lnTo>
                <a:lnTo>
                  <a:pt x="203931" y="15199"/>
                </a:lnTo>
                <a:lnTo>
                  <a:pt x="161144" y="33278"/>
                </a:lnTo>
                <a:lnTo>
                  <a:pt x="122072" y="57525"/>
                </a:lnTo>
                <a:lnTo>
                  <a:pt x="87328" y="87328"/>
                </a:lnTo>
                <a:lnTo>
                  <a:pt x="57525" y="122072"/>
                </a:lnTo>
                <a:lnTo>
                  <a:pt x="33278" y="161144"/>
                </a:lnTo>
                <a:lnTo>
                  <a:pt x="15199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80"/>
                </a:lnTo>
                <a:lnTo>
                  <a:pt x="3902" y="1539356"/>
                </a:lnTo>
                <a:lnTo>
                  <a:pt x="15199" y="1585244"/>
                </a:lnTo>
                <a:lnTo>
                  <a:pt x="33278" y="1628031"/>
                </a:lnTo>
                <a:lnTo>
                  <a:pt x="57525" y="1667103"/>
                </a:lnTo>
                <a:lnTo>
                  <a:pt x="87328" y="1701847"/>
                </a:lnTo>
                <a:lnTo>
                  <a:pt x="122072" y="1731650"/>
                </a:lnTo>
                <a:lnTo>
                  <a:pt x="161144" y="1755897"/>
                </a:lnTo>
                <a:lnTo>
                  <a:pt x="203931" y="1773976"/>
                </a:lnTo>
                <a:lnTo>
                  <a:pt x="249819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80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0" y="298196"/>
                </a:moveTo>
                <a:lnTo>
                  <a:pt x="3902" y="249819"/>
                </a:lnTo>
                <a:lnTo>
                  <a:pt x="15199" y="203931"/>
                </a:lnTo>
                <a:lnTo>
                  <a:pt x="33278" y="161144"/>
                </a:lnTo>
                <a:lnTo>
                  <a:pt x="57525" y="122072"/>
                </a:lnTo>
                <a:lnTo>
                  <a:pt x="87328" y="87328"/>
                </a:lnTo>
                <a:lnTo>
                  <a:pt x="122072" y="57525"/>
                </a:lnTo>
                <a:lnTo>
                  <a:pt x="161144" y="33278"/>
                </a:lnTo>
                <a:lnTo>
                  <a:pt x="203931" y="15199"/>
                </a:lnTo>
                <a:lnTo>
                  <a:pt x="249819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4858512" y="1490980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481071" y="219938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19" y="1785273"/>
                </a:lnTo>
                <a:lnTo>
                  <a:pt x="203931" y="1773976"/>
                </a:lnTo>
                <a:lnTo>
                  <a:pt x="161144" y="1755897"/>
                </a:lnTo>
                <a:lnTo>
                  <a:pt x="122072" y="1731650"/>
                </a:lnTo>
                <a:lnTo>
                  <a:pt x="87328" y="1701847"/>
                </a:lnTo>
                <a:lnTo>
                  <a:pt x="57525" y="1667103"/>
                </a:lnTo>
                <a:lnTo>
                  <a:pt x="33278" y="1628031"/>
                </a:lnTo>
                <a:lnTo>
                  <a:pt x="15199" y="1585244"/>
                </a:lnTo>
                <a:lnTo>
                  <a:pt x="3902" y="1539356"/>
                </a:lnTo>
                <a:lnTo>
                  <a:pt x="0" y="1490980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63943" y="964437"/>
            <a:ext cx="4485005" cy="10001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u="none" sz="3200" spc="-10">
                <a:solidFill>
                  <a:srgbClr val="585858"/>
                </a:solidFill>
              </a:rPr>
              <a:t>我認為主要要服務的對象 </a:t>
            </a:r>
            <a:r>
              <a:rPr dirty="0" u="none" sz="3200" spc="-10">
                <a:solidFill>
                  <a:srgbClr val="585858"/>
                </a:solidFill>
              </a:rPr>
              <a:t>有</a:t>
            </a:r>
            <a:r>
              <a:rPr dirty="0" u="none" sz="3200" spc="-10"/>
              <a:t>５種</a:t>
            </a:r>
            <a:endParaRPr sz="3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25423" y="2346960"/>
            <a:ext cx="1463039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7255" y="554863"/>
            <a:ext cx="369252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679190" algn="l"/>
              </a:tabLst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3600" spc="2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關懷訪視的對象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91183" y="3020567"/>
            <a:ext cx="0" cy="429895"/>
          </a:xfrm>
          <a:custGeom>
            <a:avLst/>
            <a:gdLst/>
            <a:ahLst/>
            <a:cxnLst/>
            <a:rect l="l" t="t" r="r" b="b"/>
            <a:pathLst>
              <a:path w="0" h="429895">
                <a:moveTo>
                  <a:pt x="0" y="0"/>
                </a:moveTo>
                <a:lnTo>
                  <a:pt x="0" y="429767"/>
                </a:lnTo>
              </a:path>
            </a:pathLst>
          </a:custGeom>
          <a:ln w="6095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60703" y="3020567"/>
            <a:ext cx="60960" cy="429895"/>
          </a:xfrm>
          <a:custGeom>
            <a:avLst/>
            <a:gdLst/>
            <a:ahLst/>
            <a:cxnLst/>
            <a:rect l="l" t="t" r="r" b="b"/>
            <a:pathLst>
              <a:path w="60959" h="429895">
                <a:moveTo>
                  <a:pt x="0" y="429767"/>
                </a:moveTo>
                <a:lnTo>
                  <a:pt x="60959" y="429767"/>
                </a:lnTo>
                <a:lnTo>
                  <a:pt x="60959" y="0"/>
                </a:lnTo>
                <a:lnTo>
                  <a:pt x="0" y="0"/>
                </a:lnTo>
                <a:lnTo>
                  <a:pt x="0" y="429767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5947" y="2025395"/>
            <a:ext cx="2045335" cy="1990725"/>
          </a:xfrm>
          <a:custGeom>
            <a:avLst/>
            <a:gdLst/>
            <a:ahLst/>
            <a:cxnLst/>
            <a:rect l="l" t="t" r="r" b="b"/>
            <a:pathLst>
              <a:path w="2045335" h="1990725">
                <a:moveTo>
                  <a:pt x="0" y="995171"/>
                </a:moveTo>
                <a:lnTo>
                  <a:pt x="1113" y="948321"/>
                </a:lnTo>
                <a:lnTo>
                  <a:pt x="4419" y="902029"/>
                </a:lnTo>
                <a:lnTo>
                  <a:pt x="9870" y="856342"/>
                </a:lnTo>
                <a:lnTo>
                  <a:pt x="17415" y="811308"/>
                </a:lnTo>
                <a:lnTo>
                  <a:pt x="27007" y="766976"/>
                </a:lnTo>
                <a:lnTo>
                  <a:pt x="38596" y="723392"/>
                </a:lnTo>
                <a:lnTo>
                  <a:pt x="52132" y="680606"/>
                </a:lnTo>
                <a:lnTo>
                  <a:pt x="67568" y="638663"/>
                </a:lnTo>
                <a:lnTo>
                  <a:pt x="84853" y="597614"/>
                </a:lnTo>
                <a:lnTo>
                  <a:pt x="103938" y="557504"/>
                </a:lnTo>
                <a:lnTo>
                  <a:pt x="124775" y="518381"/>
                </a:lnTo>
                <a:lnTo>
                  <a:pt x="147314" y="480295"/>
                </a:lnTo>
                <a:lnTo>
                  <a:pt x="171506" y="443292"/>
                </a:lnTo>
                <a:lnTo>
                  <a:pt x="197303" y="407420"/>
                </a:lnTo>
                <a:lnTo>
                  <a:pt x="224654" y="372726"/>
                </a:lnTo>
                <a:lnTo>
                  <a:pt x="253511" y="339260"/>
                </a:lnTo>
                <a:lnTo>
                  <a:pt x="283825" y="307068"/>
                </a:lnTo>
                <a:lnTo>
                  <a:pt x="315547" y="276198"/>
                </a:lnTo>
                <a:lnTo>
                  <a:pt x="348627" y="246698"/>
                </a:lnTo>
                <a:lnTo>
                  <a:pt x="383017" y="218616"/>
                </a:lnTo>
                <a:lnTo>
                  <a:pt x="418667" y="191999"/>
                </a:lnTo>
                <a:lnTo>
                  <a:pt x="455528" y="166896"/>
                </a:lnTo>
                <a:lnTo>
                  <a:pt x="493551" y="143354"/>
                </a:lnTo>
                <a:lnTo>
                  <a:pt x="532688" y="121420"/>
                </a:lnTo>
                <a:lnTo>
                  <a:pt x="572888" y="101143"/>
                </a:lnTo>
                <a:lnTo>
                  <a:pt x="614103" y="82571"/>
                </a:lnTo>
                <a:lnTo>
                  <a:pt x="656284" y="65751"/>
                </a:lnTo>
                <a:lnTo>
                  <a:pt x="699381" y="50730"/>
                </a:lnTo>
                <a:lnTo>
                  <a:pt x="743346" y="37558"/>
                </a:lnTo>
                <a:lnTo>
                  <a:pt x="788130" y="26281"/>
                </a:lnTo>
                <a:lnTo>
                  <a:pt x="833682" y="16947"/>
                </a:lnTo>
                <a:lnTo>
                  <a:pt x="879955" y="9604"/>
                </a:lnTo>
                <a:lnTo>
                  <a:pt x="926899" y="4300"/>
                </a:lnTo>
                <a:lnTo>
                  <a:pt x="974465" y="1083"/>
                </a:lnTo>
                <a:lnTo>
                  <a:pt x="1022604" y="0"/>
                </a:lnTo>
                <a:lnTo>
                  <a:pt x="1070742" y="1083"/>
                </a:lnTo>
                <a:lnTo>
                  <a:pt x="1118308" y="4300"/>
                </a:lnTo>
                <a:lnTo>
                  <a:pt x="1165252" y="9604"/>
                </a:lnTo>
                <a:lnTo>
                  <a:pt x="1211525" y="16947"/>
                </a:lnTo>
                <a:lnTo>
                  <a:pt x="1257077" y="26281"/>
                </a:lnTo>
                <a:lnTo>
                  <a:pt x="1301861" y="37558"/>
                </a:lnTo>
                <a:lnTo>
                  <a:pt x="1345826" y="50730"/>
                </a:lnTo>
                <a:lnTo>
                  <a:pt x="1388923" y="65751"/>
                </a:lnTo>
                <a:lnTo>
                  <a:pt x="1431104" y="82571"/>
                </a:lnTo>
                <a:lnTo>
                  <a:pt x="1472319" y="101143"/>
                </a:lnTo>
                <a:lnTo>
                  <a:pt x="1512519" y="121420"/>
                </a:lnTo>
                <a:lnTo>
                  <a:pt x="1551656" y="143354"/>
                </a:lnTo>
                <a:lnTo>
                  <a:pt x="1589679" y="166896"/>
                </a:lnTo>
                <a:lnTo>
                  <a:pt x="1626540" y="191999"/>
                </a:lnTo>
                <a:lnTo>
                  <a:pt x="1662190" y="218616"/>
                </a:lnTo>
                <a:lnTo>
                  <a:pt x="1696580" y="246698"/>
                </a:lnTo>
                <a:lnTo>
                  <a:pt x="1729660" y="276198"/>
                </a:lnTo>
                <a:lnTo>
                  <a:pt x="1761382" y="307068"/>
                </a:lnTo>
                <a:lnTo>
                  <a:pt x="1791696" y="339260"/>
                </a:lnTo>
                <a:lnTo>
                  <a:pt x="1820553" y="372726"/>
                </a:lnTo>
                <a:lnTo>
                  <a:pt x="1847904" y="407420"/>
                </a:lnTo>
                <a:lnTo>
                  <a:pt x="1873701" y="443292"/>
                </a:lnTo>
                <a:lnTo>
                  <a:pt x="1897893" y="480295"/>
                </a:lnTo>
                <a:lnTo>
                  <a:pt x="1920432" y="518381"/>
                </a:lnTo>
                <a:lnTo>
                  <a:pt x="1941269" y="557504"/>
                </a:lnTo>
                <a:lnTo>
                  <a:pt x="1960354" y="597614"/>
                </a:lnTo>
                <a:lnTo>
                  <a:pt x="1977639" y="638663"/>
                </a:lnTo>
                <a:lnTo>
                  <a:pt x="1993075" y="680606"/>
                </a:lnTo>
                <a:lnTo>
                  <a:pt x="2006611" y="723392"/>
                </a:lnTo>
                <a:lnTo>
                  <a:pt x="2018200" y="766976"/>
                </a:lnTo>
                <a:lnTo>
                  <a:pt x="2027792" y="811308"/>
                </a:lnTo>
                <a:lnTo>
                  <a:pt x="2035337" y="856342"/>
                </a:lnTo>
                <a:lnTo>
                  <a:pt x="2040788" y="902029"/>
                </a:lnTo>
                <a:lnTo>
                  <a:pt x="2044094" y="948321"/>
                </a:lnTo>
                <a:lnTo>
                  <a:pt x="2045208" y="995171"/>
                </a:lnTo>
                <a:lnTo>
                  <a:pt x="2044094" y="1042022"/>
                </a:lnTo>
                <a:lnTo>
                  <a:pt x="2040788" y="1088314"/>
                </a:lnTo>
                <a:lnTo>
                  <a:pt x="2035337" y="1134001"/>
                </a:lnTo>
                <a:lnTo>
                  <a:pt x="2027792" y="1179035"/>
                </a:lnTo>
                <a:lnTo>
                  <a:pt x="2018200" y="1223367"/>
                </a:lnTo>
                <a:lnTo>
                  <a:pt x="2006611" y="1266951"/>
                </a:lnTo>
                <a:lnTo>
                  <a:pt x="1993075" y="1309737"/>
                </a:lnTo>
                <a:lnTo>
                  <a:pt x="1977639" y="1351680"/>
                </a:lnTo>
                <a:lnTo>
                  <a:pt x="1960354" y="1392729"/>
                </a:lnTo>
                <a:lnTo>
                  <a:pt x="1941269" y="1432839"/>
                </a:lnTo>
                <a:lnTo>
                  <a:pt x="1920432" y="1471962"/>
                </a:lnTo>
                <a:lnTo>
                  <a:pt x="1897893" y="1510048"/>
                </a:lnTo>
                <a:lnTo>
                  <a:pt x="1873701" y="1547051"/>
                </a:lnTo>
                <a:lnTo>
                  <a:pt x="1847904" y="1582923"/>
                </a:lnTo>
                <a:lnTo>
                  <a:pt x="1820553" y="1617617"/>
                </a:lnTo>
                <a:lnTo>
                  <a:pt x="1791696" y="1651083"/>
                </a:lnTo>
                <a:lnTo>
                  <a:pt x="1761382" y="1683275"/>
                </a:lnTo>
                <a:lnTo>
                  <a:pt x="1729660" y="1714145"/>
                </a:lnTo>
                <a:lnTo>
                  <a:pt x="1696580" y="1743645"/>
                </a:lnTo>
                <a:lnTo>
                  <a:pt x="1662190" y="1771727"/>
                </a:lnTo>
                <a:lnTo>
                  <a:pt x="1626540" y="1798344"/>
                </a:lnTo>
                <a:lnTo>
                  <a:pt x="1589679" y="1823447"/>
                </a:lnTo>
                <a:lnTo>
                  <a:pt x="1551656" y="1846989"/>
                </a:lnTo>
                <a:lnTo>
                  <a:pt x="1512519" y="1868923"/>
                </a:lnTo>
                <a:lnTo>
                  <a:pt x="1472319" y="1889200"/>
                </a:lnTo>
                <a:lnTo>
                  <a:pt x="1431104" y="1907772"/>
                </a:lnTo>
                <a:lnTo>
                  <a:pt x="1388923" y="1924592"/>
                </a:lnTo>
                <a:lnTo>
                  <a:pt x="1345826" y="1939613"/>
                </a:lnTo>
                <a:lnTo>
                  <a:pt x="1301861" y="1952785"/>
                </a:lnTo>
                <a:lnTo>
                  <a:pt x="1257077" y="1964062"/>
                </a:lnTo>
                <a:lnTo>
                  <a:pt x="1211525" y="1973396"/>
                </a:lnTo>
                <a:lnTo>
                  <a:pt x="1165252" y="1980739"/>
                </a:lnTo>
                <a:lnTo>
                  <a:pt x="1118308" y="1986043"/>
                </a:lnTo>
                <a:lnTo>
                  <a:pt x="1070742" y="1989260"/>
                </a:lnTo>
                <a:lnTo>
                  <a:pt x="1022604" y="1990343"/>
                </a:lnTo>
                <a:lnTo>
                  <a:pt x="974465" y="1989260"/>
                </a:lnTo>
                <a:lnTo>
                  <a:pt x="926899" y="1986043"/>
                </a:lnTo>
                <a:lnTo>
                  <a:pt x="879955" y="1980739"/>
                </a:lnTo>
                <a:lnTo>
                  <a:pt x="833682" y="1973396"/>
                </a:lnTo>
                <a:lnTo>
                  <a:pt x="788130" y="1964062"/>
                </a:lnTo>
                <a:lnTo>
                  <a:pt x="743346" y="1952785"/>
                </a:lnTo>
                <a:lnTo>
                  <a:pt x="699381" y="1939613"/>
                </a:lnTo>
                <a:lnTo>
                  <a:pt x="656284" y="1924592"/>
                </a:lnTo>
                <a:lnTo>
                  <a:pt x="614103" y="1907772"/>
                </a:lnTo>
                <a:lnTo>
                  <a:pt x="572888" y="1889200"/>
                </a:lnTo>
                <a:lnTo>
                  <a:pt x="532688" y="1868923"/>
                </a:lnTo>
                <a:lnTo>
                  <a:pt x="493551" y="1846989"/>
                </a:lnTo>
                <a:lnTo>
                  <a:pt x="455528" y="1823447"/>
                </a:lnTo>
                <a:lnTo>
                  <a:pt x="418667" y="1798344"/>
                </a:lnTo>
                <a:lnTo>
                  <a:pt x="383017" y="1771727"/>
                </a:lnTo>
                <a:lnTo>
                  <a:pt x="348627" y="1743645"/>
                </a:lnTo>
                <a:lnTo>
                  <a:pt x="315547" y="1714145"/>
                </a:lnTo>
                <a:lnTo>
                  <a:pt x="283825" y="1683275"/>
                </a:lnTo>
                <a:lnTo>
                  <a:pt x="253511" y="1651083"/>
                </a:lnTo>
                <a:lnTo>
                  <a:pt x="224654" y="1617617"/>
                </a:lnTo>
                <a:lnTo>
                  <a:pt x="197303" y="1582923"/>
                </a:lnTo>
                <a:lnTo>
                  <a:pt x="171506" y="1547051"/>
                </a:lnTo>
                <a:lnTo>
                  <a:pt x="147314" y="1510048"/>
                </a:lnTo>
                <a:lnTo>
                  <a:pt x="124775" y="1471962"/>
                </a:lnTo>
                <a:lnTo>
                  <a:pt x="103938" y="1432839"/>
                </a:lnTo>
                <a:lnTo>
                  <a:pt x="84853" y="1392729"/>
                </a:lnTo>
                <a:lnTo>
                  <a:pt x="67568" y="1351680"/>
                </a:lnTo>
                <a:lnTo>
                  <a:pt x="52132" y="1309737"/>
                </a:lnTo>
                <a:lnTo>
                  <a:pt x="38596" y="1266951"/>
                </a:lnTo>
                <a:lnTo>
                  <a:pt x="27007" y="1223367"/>
                </a:lnTo>
                <a:lnTo>
                  <a:pt x="17415" y="1179035"/>
                </a:lnTo>
                <a:lnTo>
                  <a:pt x="9870" y="1134001"/>
                </a:lnTo>
                <a:lnTo>
                  <a:pt x="4419" y="1088314"/>
                </a:lnTo>
                <a:lnTo>
                  <a:pt x="1113" y="1042022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68167" y="2264664"/>
            <a:ext cx="1496568" cy="1319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534411" y="2025395"/>
            <a:ext cx="2048510" cy="1990725"/>
          </a:xfrm>
          <a:custGeom>
            <a:avLst/>
            <a:gdLst/>
            <a:ahLst/>
            <a:cxnLst/>
            <a:rect l="l" t="t" r="r" b="b"/>
            <a:pathLst>
              <a:path w="2048510" h="1990725">
                <a:moveTo>
                  <a:pt x="0" y="995171"/>
                </a:moveTo>
                <a:lnTo>
                  <a:pt x="1114" y="948321"/>
                </a:lnTo>
                <a:lnTo>
                  <a:pt x="4425" y="902029"/>
                </a:lnTo>
                <a:lnTo>
                  <a:pt x="9883" y="856342"/>
                </a:lnTo>
                <a:lnTo>
                  <a:pt x="17440" y="811308"/>
                </a:lnTo>
                <a:lnTo>
                  <a:pt x="27045" y="766976"/>
                </a:lnTo>
                <a:lnTo>
                  <a:pt x="38650" y="723392"/>
                </a:lnTo>
                <a:lnTo>
                  <a:pt x="52206" y="680606"/>
                </a:lnTo>
                <a:lnTo>
                  <a:pt x="67663" y="638663"/>
                </a:lnTo>
                <a:lnTo>
                  <a:pt x="84972" y="597614"/>
                </a:lnTo>
                <a:lnTo>
                  <a:pt x="104085" y="557504"/>
                </a:lnTo>
                <a:lnTo>
                  <a:pt x="124951" y="518381"/>
                </a:lnTo>
                <a:lnTo>
                  <a:pt x="147523" y="480295"/>
                </a:lnTo>
                <a:lnTo>
                  <a:pt x="171750" y="443292"/>
                </a:lnTo>
                <a:lnTo>
                  <a:pt x="197583" y="407420"/>
                </a:lnTo>
                <a:lnTo>
                  <a:pt x="224974" y="372726"/>
                </a:lnTo>
                <a:lnTo>
                  <a:pt x="253873" y="339260"/>
                </a:lnTo>
                <a:lnTo>
                  <a:pt x="284231" y="307068"/>
                </a:lnTo>
                <a:lnTo>
                  <a:pt x="315999" y="276198"/>
                </a:lnTo>
                <a:lnTo>
                  <a:pt x="349127" y="246698"/>
                </a:lnTo>
                <a:lnTo>
                  <a:pt x="383568" y="218616"/>
                </a:lnTo>
                <a:lnTo>
                  <a:pt x="419270" y="191999"/>
                </a:lnTo>
                <a:lnTo>
                  <a:pt x="456186" y="166896"/>
                </a:lnTo>
                <a:lnTo>
                  <a:pt x="494266" y="143354"/>
                </a:lnTo>
                <a:lnTo>
                  <a:pt x="533461" y="121420"/>
                </a:lnTo>
                <a:lnTo>
                  <a:pt x="573721" y="101143"/>
                </a:lnTo>
                <a:lnTo>
                  <a:pt x="614998" y="82571"/>
                </a:lnTo>
                <a:lnTo>
                  <a:pt x="657243" y="65751"/>
                </a:lnTo>
                <a:lnTo>
                  <a:pt x="700406" y="50730"/>
                </a:lnTo>
                <a:lnTo>
                  <a:pt x="744437" y="37558"/>
                </a:lnTo>
                <a:lnTo>
                  <a:pt x="789289" y="26281"/>
                </a:lnTo>
                <a:lnTo>
                  <a:pt x="834912" y="16947"/>
                </a:lnTo>
                <a:lnTo>
                  <a:pt x="881256" y="9604"/>
                </a:lnTo>
                <a:lnTo>
                  <a:pt x="928273" y="4300"/>
                </a:lnTo>
                <a:lnTo>
                  <a:pt x="975913" y="1083"/>
                </a:lnTo>
                <a:lnTo>
                  <a:pt x="1024127" y="0"/>
                </a:lnTo>
                <a:lnTo>
                  <a:pt x="1072342" y="1083"/>
                </a:lnTo>
                <a:lnTo>
                  <a:pt x="1119982" y="4300"/>
                </a:lnTo>
                <a:lnTo>
                  <a:pt x="1166999" y="9604"/>
                </a:lnTo>
                <a:lnTo>
                  <a:pt x="1213343" y="16947"/>
                </a:lnTo>
                <a:lnTo>
                  <a:pt x="1258966" y="26281"/>
                </a:lnTo>
                <a:lnTo>
                  <a:pt x="1303818" y="37558"/>
                </a:lnTo>
                <a:lnTo>
                  <a:pt x="1347849" y="50730"/>
                </a:lnTo>
                <a:lnTo>
                  <a:pt x="1391012" y="65751"/>
                </a:lnTo>
                <a:lnTo>
                  <a:pt x="1433257" y="82571"/>
                </a:lnTo>
                <a:lnTo>
                  <a:pt x="1474534" y="101143"/>
                </a:lnTo>
                <a:lnTo>
                  <a:pt x="1514794" y="121420"/>
                </a:lnTo>
                <a:lnTo>
                  <a:pt x="1553989" y="143354"/>
                </a:lnTo>
                <a:lnTo>
                  <a:pt x="1592069" y="166896"/>
                </a:lnTo>
                <a:lnTo>
                  <a:pt x="1628985" y="191999"/>
                </a:lnTo>
                <a:lnTo>
                  <a:pt x="1664687" y="218616"/>
                </a:lnTo>
                <a:lnTo>
                  <a:pt x="1699128" y="246698"/>
                </a:lnTo>
                <a:lnTo>
                  <a:pt x="1732256" y="276198"/>
                </a:lnTo>
                <a:lnTo>
                  <a:pt x="1764024" y="307068"/>
                </a:lnTo>
                <a:lnTo>
                  <a:pt x="1794382" y="339260"/>
                </a:lnTo>
                <a:lnTo>
                  <a:pt x="1823281" y="372726"/>
                </a:lnTo>
                <a:lnTo>
                  <a:pt x="1850672" y="407420"/>
                </a:lnTo>
                <a:lnTo>
                  <a:pt x="1876505" y="443292"/>
                </a:lnTo>
                <a:lnTo>
                  <a:pt x="1900732" y="480295"/>
                </a:lnTo>
                <a:lnTo>
                  <a:pt x="1923304" y="518381"/>
                </a:lnTo>
                <a:lnTo>
                  <a:pt x="1944170" y="557504"/>
                </a:lnTo>
                <a:lnTo>
                  <a:pt x="1963283" y="597614"/>
                </a:lnTo>
                <a:lnTo>
                  <a:pt x="1980592" y="638663"/>
                </a:lnTo>
                <a:lnTo>
                  <a:pt x="1996049" y="680606"/>
                </a:lnTo>
                <a:lnTo>
                  <a:pt x="2009605" y="723392"/>
                </a:lnTo>
                <a:lnTo>
                  <a:pt x="2021210" y="766976"/>
                </a:lnTo>
                <a:lnTo>
                  <a:pt x="2030815" y="811308"/>
                </a:lnTo>
                <a:lnTo>
                  <a:pt x="2038372" y="856342"/>
                </a:lnTo>
                <a:lnTo>
                  <a:pt x="2043830" y="902029"/>
                </a:lnTo>
                <a:lnTo>
                  <a:pt x="2047141" y="948321"/>
                </a:lnTo>
                <a:lnTo>
                  <a:pt x="2048255" y="995171"/>
                </a:lnTo>
                <a:lnTo>
                  <a:pt x="2047141" y="1042022"/>
                </a:lnTo>
                <a:lnTo>
                  <a:pt x="2043830" y="1088314"/>
                </a:lnTo>
                <a:lnTo>
                  <a:pt x="2038372" y="1134001"/>
                </a:lnTo>
                <a:lnTo>
                  <a:pt x="2030815" y="1179035"/>
                </a:lnTo>
                <a:lnTo>
                  <a:pt x="2021210" y="1223367"/>
                </a:lnTo>
                <a:lnTo>
                  <a:pt x="2009605" y="1266951"/>
                </a:lnTo>
                <a:lnTo>
                  <a:pt x="1996049" y="1309737"/>
                </a:lnTo>
                <a:lnTo>
                  <a:pt x="1980592" y="1351680"/>
                </a:lnTo>
                <a:lnTo>
                  <a:pt x="1963283" y="1392729"/>
                </a:lnTo>
                <a:lnTo>
                  <a:pt x="1944170" y="1432839"/>
                </a:lnTo>
                <a:lnTo>
                  <a:pt x="1923304" y="1471962"/>
                </a:lnTo>
                <a:lnTo>
                  <a:pt x="1900732" y="1510048"/>
                </a:lnTo>
                <a:lnTo>
                  <a:pt x="1876505" y="1547051"/>
                </a:lnTo>
                <a:lnTo>
                  <a:pt x="1850672" y="1582923"/>
                </a:lnTo>
                <a:lnTo>
                  <a:pt x="1823281" y="1617617"/>
                </a:lnTo>
                <a:lnTo>
                  <a:pt x="1794382" y="1651083"/>
                </a:lnTo>
                <a:lnTo>
                  <a:pt x="1764024" y="1683275"/>
                </a:lnTo>
                <a:lnTo>
                  <a:pt x="1732256" y="1714145"/>
                </a:lnTo>
                <a:lnTo>
                  <a:pt x="1699128" y="1743645"/>
                </a:lnTo>
                <a:lnTo>
                  <a:pt x="1664687" y="1771727"/>
                </a:lnTo>
                <a:lnTo>
                  <a:pt x="1628985" y="1798344"/>
                </a:lnTo>
                <a:lnTo>
                  <a:pt x="1592069" y="1823447"/>
                </a:lnTo>
                <a:lnTo>
                  <a:pt x="1553989" y="1846989"/>
                </a:lnTo>
                <a:lnTo>
                  <a:pt x="1514794" y="1868923"/>
                </a:lnTo>
                <a:lnTo>
                  <a:pt x="1474534" y="1889200"/>
                </a:lnTo>
                <a:lnTo>
                  <a:pt x="1433257" y="1907772"/>
                </a:lnTo>
                <a:lnTo>
                  <a:pt x="1391012" y="1924592"/>
                </a:lnTo>
                <a:lnTo>
                  <a:pt x="1347849" y="1939613"/>
                </a:lnTo>
                <a:lnTo>
                  <a:pt x="1303818" y="1952785"/>
                </a:lnTo>
                <a:lnTo>
                  <a:pt x="1258966" y="1964062"/>
                </a:lnTo>
                <a:lnTo>
                  <a:pt x="1213343" y="1973396"/>
                </a:lnTo>
                <a:lnTo>
                  <a:pt x="1166999" y="1980739"/>
                </a:lnTo>
                <a:lnTo>
                  <a:pt x="1119982" y="1986043"/>
                </a:lnTo>
                <a:lnTo>
                  <a:pt x="1072342" y="1989260"/>
                </a:lnTo>
                <a:lnTo>
                  <a:pt x="1024127" y="1990343"/>
                </a:lnTo>
                <a:lnTo>
                  <a:pt x="975913" y="1989260"/>
                </a:lnTo>
                <a:lnTo>
                  <a:pt x="928273" y="1986043"/>
                </a:lnTo>
                <a:lnTo>
                  <a:pt x="881256" y="1980739"/>
                </a:lnTo>
                <a:lnTo>
                  <a:pt x="834912" y="1973396"/>
                </a:lnTo>
                <a:lnTo>
                  <a:pt x="789289" y="1964062"/>
                </a:lnTo>
                <a:lnTo>
                  <a:pt x="744437" y="1952785"/>
                </a:lnTo>
                <a:lnTo>
                  <a:pt x="700406" y="1939613"/>
                </a:lnTo>
                <a:lnTo>
                  <a:pt x="657243" y="1924592"/>
                </a:lnTo>
                <a:lnTo>
                  <a:pt x="614998" y="1907772"/>
                </a:lnTo>
                <a:lnTo>
                  <a:pt x="573721" y="1889200"/>
                </a:lnTo>
                <a:lnTo>
                  <a:pt x="533461" y="1868923"/>
                </a:lnTo>
                <a:lnTo>
                  <a:pt x="494266" y="1846989"/>
                </a:lnTo>
                <a:lnTo>
                  <a:pt x="456186" y="1823447"/>
                </a:lnTo>
                <a:lnTo>
                  <a:pt x="419270" y="1798344"/>
                </a:lnTo>
                <a:lnTo>
                  <a:pt x="383568" y="1771727"/>
                </a:lnTo>
                <a:lnTo>
                  <a:pt x="349127" y="1743645"/>
                </a:lnTo>
                <a:lnTo>
                  <a:pt x="315999" y="1714145"/>
                </a:lnTo>
                <a:lnTo>
                  <a:pt x="284231" y="1683275"/>
                </a:lnTo>
                <a:lnTo>
                  <a:pt x="253873" y="1651083"/>
                </a:lnTo>
                <a:lnTo>
                  <a:pt x="224974" y="1617617"/>
                </a:lnTo>
                <a:lnTo>
                  <a:pt x="197583" y="1582923"/>
                </a:lnTo>
                <a:lnTo>
                  <a:pt x="171750" y="1547051"/>
                </a:lnTo>
                <a:lnTo>
                  <a:pt x="147523" y="1510048"/>
                </a:lnTo>
                <a:lnTo>
                  <a:pt x="124951" y="1471962"/>
                </a:lnTo>
                <a:lnTo>
                  <a:pt x="104085" y="1432839"/>
                </a:lnTo>
                <a:lnTo>
                  <a:pt x="84972" y="1392729"/>
                </a:lnTo>
                <a:lnTo>
                  <a:pt x="67663" y="1351680"/>
                </a:lnTo>
                <a:lnTo>
                  <a:pt x="52206" y="1309737"/>
                </a:lnTo>
                <a:lnTo>
                  <a:pt x="38650" y="1266951"/>
                </a:lnTo>
                <a:lnTo>
                  <a:pt x="27045" y="1223367"/>
                </a:lnTo>
                <a:lnTo>
                  <a:pt x="17440" y="1179035"/>
                </a:lnTo>
                <a:lnTo>
                  <a:pt x="9883" y="1134001"/>
                </a:lnTo>
                <a:lnTo>
                  <a:pt x="4425" y="1088314"/>
                </a:lnTo>
                <a:lnTo>
                  <a:pt x="1114" y="1042022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172455" y="2249423"/>
            <a:ext cx="1481327" cy="1298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869179" y="2025395"/>
            <a:ext cx="2048510" cy="1990725"/>
          </a:xfrm>
          <a:custGeom>
            <a:avLst/>
            <a:gdLst/>
            <a:ahLst/>
            <a:cxnLst/>
            <a:rect l="l" t="t" r="r" b="b"/>
            <a:pathLst>
              <a:path w="2048509" h="1990725">
                <a:moveTo>
                  <a:pt x="0" y="995171"/>
                </a:moveTo>
                <a:lnTo>
                  <a:pt x="1114" y="948321"/>
                </a:lnTo>
                <a:lnTo>
                  <a:pt x="4425" y="902029"/>
                </a:lnTo>
                <a:lnTo>
                  <a:pt x="9883" y="856342"/>
                </a:lnTo>
                <a:lnTo>
                  <a:pt x="17440" y="811308"/>
                </a:lnTo>
                <a:lnTo>
                  <a:pt x="27045" y="766976"/>
                </a:lnTo>
                <a:lnTo>
                  <a:pt x="38650" y="723392"/>
                </a:lnTo>
                <a:lnTo>
                  <a:pt x="52206" y="680606"/>
                </a:lnTo>
                <a:lnTo>
                  <a:pt x="67663" y="638663"/>
                </a:lnTo>
                <a:lnTo>
                  <a:pt x="84972" y="597614"/>
                </a:lnTo>
                <a:lnTo>
                  <a:pt x="104085" y="557504"/>
                </a:lnTo>
                <a:lnTo>
                  <a:pt x="124951" y="518381"/>
                </a:lnTo>
                <a:lnTo>
                  <a:pt x="147523" y="480295"/>
                </a:lnTo>
                <a:lnTo>
                  <a:pt x="171750" y="443292"/>
                </a:lnTo>
                <a:lnTo>
                  <a:pt x="197583" y="407420"/>
                </a:lnTo>
                <a:lnTo>
                  <a:pt x="224974" y="372726"/>
                </a:lnTo>
                <a:lnTo>
                  <a:pt x="253873" y="339260"/>
                </a:lnTo>
                <a:lnTo>
                  <a:pt x="284231" y="307068"/>
                </a:lnTo>
                <a:lnTo>
                  <a:pt x="315999" y="276198"/>
                </a:lnTo>
                <a:lnTo>
                  <a:pt x="349127" y="246698"/>
                </a:lnTo>
                <a:lnTo>
                  <a:pt x="383568" y="218616"/>
                </a:lnTo>
                <a:lnTo>
                  <a:pt x="419270" y="191999"/>
                </a:lnTo>
                <a:lnTo>
                  <a:pt x="456186" y="166896"/>
                </a:lnTo>
                <a:lnTo>
                  <a:pt x="494266" y="143354"/>
                </a:lnTo>
                <a:lnTo>
                  <a:pt x="533461" y="121420"/>
                </a:lnTo>
                <a:lnTo>
                  <a:pt x="573721" y="101143"/>
                </a:lnTo>
                <a:lnTo>
                  <a:pt x="614998" y="82571"/>
                </a:lnTo>
                <a:lnTo>
                  <a:pt x="657243" y="65751"/>
                </a:lnTo>
                <a:lnTo>
                  <a:pt x="700406" y="50730"/>
                </a:lnTo>
                <a:lnTo>
                  <a:pt x="744437" y="37558"/>
                </a:lnTo>
                <a:lnTo>
                  <a:pt x="789289" y="26281"/>
                </a:lnTo>
                <a:lnTo>
                  <a:pt x="834912" y="16947"/>
                </a:lnTo>
                <a:lnTo>
                  <a:pt x="881256" y="9604"/>
                </a:lnTo>
                <a:lnTo>
                  <a:pt x="928273" y="4300"/>
                </a:lnTo>
                <a:lnTo>
                  <a:pt x="975913" y="1083"/>
                </a:lnTo>
                <a:lnTo>
                  <a:pt x="1024128" y="0"/>
                </a:lnTo>
                <a:lnTo>
                  <a:pt x="1072342" y="1083"/>
                </a:lnTo>
                <a:lnTo>
                  <a:pt x="1119982" y="4300"/>
                </a:lnTo>
                <a:lnTo>
                  <a:pt x="1166999" y="9604"/>
                </a:lnTo>
                <a:lnTo>
                  <a:pt x="1213343" y="16947"/>
                </a:lnTo>
                <a:lnTo>
                  <a:pt x="1258966" y="26281"/>
                </a:lnTo>
                <a:lnTo>
                  <a:pt x="1303818" y="37558"/>
                </a:lnTo>
                <a:lnTo>
                  <a:pt x="1347849" y="50730"/>
                </a:lnTo>
                <a:lnTo>
                  <a:pt x="1391012" y="65751"/>
                </a:lnTo>
                <a:lnTo>
                  <a:pt x="1433257" y="82571"/>
                </a:lnTo>
                <a:lnTo>
                  <a:pt x="1474534" y="101143"/>
                </a:lnTo>
                <a:lnTo>
                  <a:pt x="1514794" y="121420"/>
                </a:lnTo>
                <a:lnTo>
                  <a:pt x="1553989" y="143354"/>
                </a:lnTo>
                <a:lnTo>
                  <a:pt x="1592069" y="166896"/>
                </a:lnTo>
                <a:lnTo>
                  <a:pt x="1628985" y="191999"/>
                </a:lnTo>
                <a:lnTo>
                  <a:pt x="1664687" y="218616"/>
                </a:lnTo>
                <a:lnTo>
                  <a:pt x="1699128" y="246698"/>
                </a:lnTo>
                <a:lnTo>
                  <a:pt x="1732256" y="276198"/>
                </a:lnTo>
                <a:lnTo>
                  <a:pt x="1764024" y="307068"/>
                </a:lnTo>
                <a:lnTo>
                  <a:pt x="1794382" y="339260"/>
                </a:lnTo>
                <a:lnTo>
                  <a:pt x="1823281" y="372726"/>
                </a:lnTo>
                <a:lnTo>
                  <a:pt x="1850672" y="407420"/>
                </a:lnTo>
                <a:lnTo>
                  <a:pt x="1876505" y="443292"/>
                </a:lnTo>
                <a:lnTo>
                  <a:pt x="1900732" y="480295"/>
                </a:lnTo>
                <a:lnTo>
                  <a:pt x="1923304" y="518381"/>
                </a:lnTo>
                <a:lnTo>
                  <a:pt x="1944170" y="557504"/>
                </a:lnTo>
                <a:lnTo>
                  <a:pt x="1963283" y="597614"/>
                </a:lnTo>
                <a:lnTo>
                  <a:pt x="1980592" y="638663"/>
                </a:lnTo>
                <a:lnTo>
                  <a:pt x="1996049" y="680606"/>
                </a:lnTo>
                <a:lnTo>
                  <a:pt x="2009605" y="723392"/>
                </a:lnTo>
                <a:lnTo>
                  <a:pt x="2021210" y="766976"/>
                </a:lnTo>
                <a:lnTo>
                  <a:pt x="2030815" y="811308"/>
                </a:lnTo>
                <a:lnTo>
                  <a:pt x="2038372" y="856342"/>
                </a:lnTo>
                <a:lnTo>
                  <a:pt x="2043830" y="902029"/>
                </a:lnTo>
                <a:lnTo>
                  <a:pt x="2047141" y="948321"/>
                </a:lnTo>
                <a:lnTo>
                  <a:pt x="2048255" y="995171"/>
                </a:lnTo>
                <a:lnTo>
                  <a:pt x="2047141" y="1042022"/>
                </a:lnTo>
                <a:lnTo>
                  <a:pt x="2043830" y="1088314"/>
                </a:lnTo>
                <a:lnTo>
                  <a:pt x="2038372" y="1134001"/>
                </a:lnTo>
                <a:lnTo>
                  <a:pt x="2030815" y="1179035"/>
                </a:lnTo>
                <a:lnTo>
                  <a:pt x="2021210" y="1223367"/>
                </a:lnTo>
                <a:lnTo>
                  <a:pt x="2009605" y="1266951"/>
                </a:lnTo>
                <a:lnTo>
                  <a:pt x="1996049" y="1309737"/>
                </a:lnTo>
                <a:lnTo>
                  <a:pt x="1980592" y="1351680"/>
                </a:lnTo>
                <a:lnTo>
                  <a:pt x="1963283" y="1392729"/>
                </a:lnTo>
                <a:lnTo>
                  <a:pt x="1944170" y="1432839"/>
                </a:lnTo>
                <a:lnTo>
                  <a:pt x="1923304" y="1471962"/>
                </a:lnTo>
                <a:lnTo>
                  <a:pt x="1900732" y="1510048"/>
                </a:lnTo>
                <a:lnTo>
                  <a:pt x="1876505" y="1547051"/>
                </a:lnTo>
                <a:lnTo>
                  <a:pt x="1850672" y="1582923"/>
                </a:lnTo>
                <a:lnTo>
                  <a:pt x="1823281" y="1617617"/>
                </a:lnTo>
                <a:lnTo>
                  <a:pt x="1794382" y="1651083"/>
                </a:lnTo>
                <a:lnTo>
                  <a:pt x="1764024" y="1683275"/>
                </a:lnTo>
                <a:lnTo>
                  <a:pt x="1732256" y="1714145"/>
                </a:lnTo>
                <a:lnTo>
                  <a:pt x="1699128" y="1743645"/>
                </a:lnTo>
                <a:lnTo>
                  <a:pt x="1664687" y="1771727"/>
                </a:lnTo>
                <a:lnTo>
                  <a:pt x="1628985" y="1798344"/>
                </a:lnTo>
                <a:lnTo>
                  <a:pt x="1592069" y="1823447"/>
                </a:lnTo>
                <a:lnTo>
                  <a:pt x="1553989" y="1846989"/>
                </a:lnTo>
                <a:lnTo>
                  <a:pt x="1514794" y="1868923"/>
                </a:lnTo>
                <a:lnTo>
                  <a:pt x="1474534" y="1889200"/>
                </a:lnTo>
                <a:lnTo>
                  <a:pt x="1433257" y="1907772"/>
                </a:lnTo>
                <a:lnTo>
                  <a:pt x="1391012" y="1924592"/>
                </a:lnTo>
                <a:lnTo>
                  <a:pt x="1347849" y="1939613"/>
                </a:lnTo>
                <a:lnTo>
                  <a:pt x="1303818" y="1952785"/>
                </a:lnTo>
                <a:lnTo>
                  <a:pt x="1258966" y="1964062"/>
                </a:lnTo>
                <a:lnTo>
                  <a:pt x="1213343" y="1973396"/>
                </a:lnTo>
                <a:lnTo>
                  <a:pt x="1166999" y="1980739"/>
                </a:lnTo>
                <a:lnTo>
                  <a:pt x="1119982" y="1986043"/>
                </a:lnTo>
                <a:lnTo>
                  <a:pt x="1072342" y="1989260"/>
                </a:lnTo>
                <a:lnTo>
                  <a:pt x="1024128" y="1990343"/>
                </a:lnTo>
                <a:lnTo>
                  <a:pt x="975913" y="1989260"/>
                </a:lnTo>
                <a:lnTo>
                  <a:pt x="928273" y="1986043"/>
                </a:lnTo>
                <a:lnTo>
                  <a:pt x="881256" y="1980739"/>
                </a:lnTo>
                <a:lnTo>
                  <a:pt x="834912" y="1973396"/>
                </a:lnTo>
                <a:lnTo>
                  <a:pt x="789289" y="1964062"/>
                </a:lnTo>
                <a:lnTo>
                  <a:pt x="744437" y="1952785"/>
                </a:lnTo>
                <a:lnTo>
                  <a:pt x="700406" y="1939613"/>
                </a:lnTo>
                <a:lnTo>
                  <a:pt x="657243" y="1924592"/>
                </a:lnTo>
                <a:lnTo>
                  <a:pt x="614998" y="1907772"/>
                </a:lnTo>
                <a:lnTo>
                  <a:pt x="573721" y="1889200"/>
                </a:lnTo>
                <a:lnTo>
                  <a:pt x="533461" y="1868923"/>
                </a:lnTo>
                <a:lnTo>
                  <a:pt x="494266" y="1846989"/>
                </a:lnTo>
                <a:lnTo>
                  <a:pt x="456186" y="1823447"/>
                </a:lnTo>
                <a:lnTo>
                  <a:pt x="419270" y="1798344"/>
                </a:lnTo>
                <a:lnTo>
                  <a:pt x="383568" y="1771727"/>
                </a:lnTo>
                <a:lnTo>
                  <a:pt x="349127" y="1743645"/>
                </a:lnTo>
                <a:lnTo>
                  <a:pt x="315999" y="1714145"/>
                </a:lnTo>
                <a:lnTo>
                  <a:pt x="284231" y="1683275"/>
                </a:lnTo>
                <a:lnTo>
                  <a:pt x="253873" y="1651083"/>
                </a:lnTo>
                <a:lnTo>
                  <a:pt x="224974" y="1617617"/>
                </a:lnTo>
                <a:lnTo>
                  <a:pt x="197583" y="1582923"/>
                </a:lnTo>
                <a:lnTo>
                  <a:pt x="171750" y="1547051"/>
                </a:lnTo>
                <a:lnTo>
                  <a:pt x="147523" y="1510048"/>
                </a:lnTo>
                <a:lnTo>
                  <a:pt x="124951" y="1471962"/>
                </a:lnTo>
                <a:lnTo>
                  <a:pt x="104085" y="1432839"/>
                </a:lnTo>
                <a:lnTo>
                  <a:pt x="84972" y="1392729"/>
                </a:lnTo>
                <a:lnTo>
                  <a:pt x="67663" y="1351680"/>
                </a:lnTo>
                <a:lnTo>
                  <a:pt x="52206" y="1309737"/>
                </a:lnTo>
                <a:lnTo>
                  <a:pt x="38650" y="1266951"/>
                </a:lnTo>
                <a:lnTo>
                  <a:pt x="27045" y="1223367"/>
                </a:lnTo>
                <a:lnTo>
                  <a:pt x="17440" y="1179035"/>
                </a:lnTo>
                <a:lnTo>
                  <a:pt x="9883" y="1134001"/>
                </a:lnTo>
                <a:lnTo>
                  <a:pt x="4425" y="1088314"/>
                </a:lnTo>
                <a:lnTo>
                  <a:pt x="1114" y="1042022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476743" y="2252472"/>
            <a:ext cx="1597152" cy="1143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89292" y="2025395"/>
            <a:ext cx="2048510" cy="1990725"/>
          </a:xfrm>
          <a:custGeom>
            <a:avLst/>
            <a:gdLst/>
            <a:ahLst/>
            <a:cxnLst/>
            <a:rect l="l" t="t" r="r" b="b"/>
            <a:pathLst>
              <a:path w="2048509" h="1990725">
                <a:moveTo>
                  <a:pt x="0" y="995171"/>
                </a:moveTo>
                <a:lnTo>
                  <a:pt x="1114" y="948321"/>
                </a:lnTo>
                <a:lnTo>
                  <a:pt x="4425" y="902029"/>
                </a:lnTo>
                <a:lnTo>
                  <a:pt x="9883" y="856342"/>
                </a:lnTo>
                <a:lnTo>
                  <a:pt x="17440" y="811308"/>
                </a:lnTo>
                <a:lnTo>
                  <a:pt x="27045" y="766976"/>
                </a:lnTo>
                <a:lnTo>
                  <a:pt x="38650" y="723392"/>
                </a:lnTo>
                <a:lnTo>
                  <a:pt x="52206" y="680606"/>
                </a:lnTo>
                <a:lnTo>
                  <a:pt x="67663" y="638663"/>
                </a:lnTo>
                <a:lnTo>
                  <a:pt x="84972" y="597614"/>
                </a:lnTo>
                <a:lnTo>
                  <a:pt x="104085" y="557504"/>
                </a:lnTo>
                <a:lnTo>
                  <a:pt x="124951" y="518381"/>
                </a:lnTo>
                <a:lnTo>
                  <a:pt x="147523" y="480295"/>
                </a:lnTo>
                <a:lnTo>
                  <a:pt x="171750" y="443292"/>
                </a:lnTo>
                <a:lnTo>
                  <a:pt x="197583" y="407420"/>
                </a:lnTo>
                <a:lnTo>
                  <a:pt x="224974" y="372726"/>
                </a:lnTo>
                <a:lnTo>
                  <a:pt x="253873" y="339260"/>
                </a:lnTo>
                <a:lnTo>
                  <a:pt x="284231" y="307068"/>
                </a:lnTo>
                <a:lnTo>
                  <a:pt x="315999" y="276198"/>
                </a:lnTo>
                <a:lnTo>
                  <a:pt x="349127" y="246698"/>
                </a:lnTo>
                <a:lnTo>
                  <a:pt x="383568" y="218616"/>
                </a:lnTo>
                <a:lnTo>
                  <a:pt x="419270" y="191999"/>
                </a:lnTo>
                <a:lnTo>
                  <a:pt x="456186" y="166896"/>
                </a:lnTo>
                <a:lnTo>
                  <a:pt x="494266" y="143354"/>
                </a:lnTo>
                <a:lnTo>
                  <a:pt x="533461" y="121420"/>
                </a:lnTo>
                <a:lnTo>
                  <a:pt x="573721" y="101143"/>
                </a:lnTo>
                <a:lnTo>
                  <a:pt x="614998" y="82571"/>
                </a:lnTo>
                <a:lnTo>
                  <a:pt x="657243" y="65751"/>
                </a:lnTo>
                <a:lnTo>
                  <a:pt x="700406" y="50730"/>
                </a:lnTo>
                <a:lnTo>
                  <a:pt x="744437" y="37558"/>
                </a:lnTo>
                <a:lnTo>
                  <a:pt x="789289" y="26281"/>
                </a:lnTo>
                <a:lnTo>
                  <a:pt x="834912" y="16947"/>
                </a:lnTo>
                <a:lnTo>
                  <a:pt x="881256" y="9604"/>
                </a:lnTo>
                <a:lnTo>
                  <a:pt x="928273" y="4300"/>
                </a:lnTo>
                <a:lnTo>
                  <a:pt x="975913" y="1083"/>
                </a:lnTo>
                <a:lnTo>
                  <a:pt x="1024127" y="0"/>
                </a:lnTo>
                <a:lnTo>
                  <a:pt x="1072342" y="1083"/>
                </a:lnTo>
                <a:lnTo>
                  <a:pt x="1119982" y="4300"/>
                </a:lnTo>
                <a:lnTo>
                  <a:pt x="1166999" y="9604"/>
                </a:lnTo>
                <a:lnTo>
                  <a:pt x="1213343" y="16947"/>
                </a:lnTo>
                <a:lnTo>
                  <a:pt x="1258966" y="26281"/>
                </a:lnTo>
                <a:lnTo>
                  <a:pt x="1303818" y="37558"/>
                </a:lnTo>
                <a:lnTo>
                  <a:pt x="1347849" y="50730"/>
                </a:lnTo>
                <a:lnTo>
                  <a:pt x="1391012" y="65751"/>
                </a:lnTo>
                <a:lnTo>
                  <a:pt x="1433257" y="82571"/>
                </a:lnTo>
                <a:lnTo>
                  <a:pt x="1474534" y="101143"/>
                </a:lnTo>
                <a:lnTo>
                  <a:pt x="1514794" y="121420"/>
                </a:lnTo>
                <a:lnTo>
                  <a:pt x="1553989" y="143354"/>
                </a:lnTo>
                <a:lnTo>
                  <a:pt x="1592069" y="166896"/>
                </a:lnTo>
                <a:lnTo>
                  <a:pt x="1628985" y="191999"/>
                </a:lnTo>
                <a:lnTo>
                  <a:pt x="1664687" y="218616"/>
                </a:lnTo>
                <a:lnTo>
                  <a:pt x="1699128" y="246698"/>
                </a:lnTo>
                <a:lnTo>
                  <a:pt x="1732256" y="276198"/>
                </a:lnTo>
                <a:lnTo>
                  <a:pt x="1764024" y="307068"/>
                </a:lnTo>
                <a:lnTo>
                  <a:pt x="1794382" y="339260"/>
                </a:lnTo>
                <a:lnTo>
                  <a:pt x="1823281" y="372726"/>
                </a:lnTo>
                <a:lnTo>
                  <a:pt x="1850672" y="407420"/>
                </a:lnTo>
                <a:lnTo>
                  <a:pt x="1876505" y="443292"/>
                </a:lnTo>
                <a:lnTo>
                  <a:pt x="1900732" y="480295"/>
                </a:lnTo>
                <a:lnTo>
                  <a:pt x="1923304" y="518381"/>
                </a:lnTo>
                <a:lnTo>
                  <a:pt x="1944170" y="557504"/>
                </a:lnTo>
                <a:lnTo>
                  <a:pt x="1963283" y="597614"/>
                </a:lnTo>
                <a:lnTo>
                  <a:pt x="1980592" y="638663"/>
                </a:lnTo>
                <a:lnTo>
                  <a:pt x="1996049" y="680606"/>
                </a:lnTo>
                <a:lnTo>
                  <a:pt x="2009605" y="723392"/>
                </a:lnTo>
                <a:lnTo>
                  <a:pt x="2021210" y="766976"/>
                </a:lnTo>
                <a:lnTo>
                  <a:pt x="2030815" y="811308"/>
                </a:lnTo>
                <a:lnTo>
                  <a:pt x="2038372" y="856342"/>
                </a:lnTo>
                <a:lnTo>
                  <a:pt x="2043830" y="902029"/>
                </a:lnTo>
                <a:lnTo>
                  <a:pt x="2047141" y="948321"/>
                </a:lnTo>
                <a:lnTo>
                  <a:pt x="2048255" y="995171"/>
                </a:lnTo>
                <a:lnTo>
                  <a:pt x="2047141" y="1042022"/>
                </a:lnTo>
                <a:lnTo>
                  <a:pt x="2043830" y="1088314"/>
                </a:lnTo>
                <a:lnTo>
                  <a:pt x="2038372" y="1134001"/>
                </a:lnTo>
                <a:lnTo>
                  <a:pt x="2030815" y="1179035"/>
                </a:lnTo>
                <a:lnTo>
                  <a:pt x="2021210" y="1223367"/>
                </a:lnTo>
                <a:lnTo>
                  <a:pt x="2009605" y="1266951"/>
                </a:lnTo>
                <a:lnTo>
                  <a:pt x="1996049" y="1309737"/>
                </a:lnTo>
                <a:lnTo>
                  <a:pt x="1980592" y="1351680"/>
                </a:lnTo>
                <a:lnTo>
                  <a:pt x="1963283" y="1392729"/>
                </a:lnTo>
                <a:lnTo>
                  <a:pt x="1944170" y="1432839"/>
                </a:lnTo>
                <a:lnTo>
                  <a:pt x="1923304" y="1471962"/>
                </a:lnTo>
                <a:lnTo>
                  <a:pt x="1900732" y="1510048"/>
                </a:lnTo>
                <a:lnTo>
                  <a:pt x="1876505" y="1547051"/>
                </a:lnTo>
                <a:lnTo>
                  <a:pt x="1850672" y="1582923"/>
                </a:lnTo>
                <a:lnTo>
                  <a:pt x="1823281" y="1617617"/>
                </a:lnTo>
                <a:lnTo>
                  <a:pt x="1794382" y="1651083"/>
                </a:lnTo>
                <a:lnTo>
                  <a:pt x="1764024" y="1683275"/>
                </a:lnTo>
                <a:lnTo>
                  <a:pt x="1732256" y="1714145"/>
                </a:lnTo>
                <a:lnTo>
                  <a:pt x="1699128" y="1743645"/>
                </a:lnTo>
                <a:lnTo>
                  <a:pt x="1664687" y="1771727"/>
                </a:lnTo>
                <a:lnTo>
                  <a:pt x="1628985" y="1798344"/>
                </a:lnTo>
                <a:lnTo>
                  <a:pt x="1592069" y="1823447"/>
                </a:lnTo>
                <a:lnTo>
                  <a:pt x="1553989" y="1846989"/>
                </a:lnTo>
                <a:lnTo>
                  <a:pt x="1514794" y="1868923"/>
                </a:lnTo>
                <a:lnTo>
                  <a:pt x="1474534" y="1889200"/>
                </a:lnTo>
                <a:lnTo>
                  <a:pt x="1433257" y="1907772"/>
                </a:lnTo>
                <a:lnTo>
                  <a:pt x="1391012" y="1924592"/>
                </a:lnTo>
                <a:lnTo>
                  <a:pt x="1347849" y="1939613"/>
                </a:lnTo>
                <a:lnTo>
                  <a:pt x="1303818" y="1952785"/>
                </a:lnTo>
                <a:lnTo>
                  <a:pt x="1258966" y="1964062"/>
                </a:lnTo>
                <a:lnTo>
                  <a:pt x="1213343" y="1973396"/>
                </a:lnTo>
                <a:lnTo>
                  <a:pt x="1166999" y="1980739"/>
                </a:lnTo>
                <a:lnTo>
                  <a:pt x="1119982" y="1986043"/>
                </a:lnTo>
                <a:lnTo>
                  <a:pt x="1072342" y="1989260"/>
                </a:lnTo>
                <a:lnTo>
                  <a:pt x="1024127" y="1990343"/>
                </a:lnTo>
                <a:lnTo>
                  <a:pt x="975913" y="1989260"/>
                </a:lnTo>
                <a:lnTo>
                  <a:pt x="928273" y="1986043"/>
                </a:lnTo>
                <a:lnTo>
                  <a:pt x="881256" y="1980739"/>
                </a:lnTo>
                <a:lnTo>
                  <a:pt x="834912" y="1973396"/>
                </a:lnTo>
                <a:lnTo>
                  <a:pt x="789289" y="1964062"/>
                </a:lnTo>
                <a:lnTo>
                  <a:pt x="744437" y="1952785"/>
                </a:lnTo>
                <a:lnTo>
                  <a:pt x="700406" y="1939613"/>
                </a:lnTo>
                <a:lnTo>
                  <a:pt x="657243" y="1924592"/>
                </a:lnTo>
                <a:lnTo>
                  <a:pt x="614998" y="1907772"/>
                </a:lnTo>
                <a:lnTo>
                  <a:pt x="573721" y="1889200"/>
                </a:lnTo>
                <a:lnTo>
                  <a:pt x="533461" y="1868923"/>
                </a:lnTo>
                <a:lnTo>
                  <a:pt x="494266" y="1846989"/>
                </a:lnTo>
                <a:lnTo>
                  <a:pt x="456186" y="1823447"/>
                </a:lnTo>
                <a:lnTo>
                  <a:pt x="419270" y="1798344"/>
                </a:lnTo>
                <a:lnTo>
                  <a:pt x="383568" y="1771727"/>
                </a:lnTo>
                <a:lnTo>
                  <a:pt x="349127" y="1743645"/>
                </a:lnTo>
                <a:lnTo>
                  <a:pt x="315999" y="1714145"/>
                </a:lnTo>
                <a:lnTo>
                  <a:pt x="284231" y="1683275"/>
                </a:lnTo>
                <a:lnTo>
                  <a:pt x="253873" y="1651083"/>
                </a:lnTo>
                <a:lnTo>
                  <a:pt x="224974" y="1617617"/>
                </a:lnTo>
                <a:lnTo>
                  <a:pt x="197583" y="1582923"/>
                </a:lnTo>
                <a:lnTo>
                  <a:pt x="171750" y="1547051"/>
                </a:lnTo>
                <a:lnTo>
                  <a:pt x="147523" y="1510048"/>
                </a:lnTo>
                <a:lnTo>
                  <a:pt x="124951" y="1471962"/>
                </a:lnTo>
                <a:lnTo>
                  <a:pt x="104085" y="1432839"/>
                </a:lnTo>
                <a:lnTo>
                  <a:pt x="84972" y="1392729"/>
                </a:lnTo>
                <a:lnTo>
                  <a:pt x="67663" y="1351680"/>
                </a:lnTo>
                <a:lnTo>
                  <a:pt x="52206" y="1309737"/>
                </a:lnTo>
                <a:lnTo>
                  <a:pt x="38650" y="1266951"/>
                </a:lnTo>
                <a:lnTo>
                  <a:pt x="27045" y="1223367"/>
                </a:lnTo>
                <a:lnTo>
                  <a:pt x="17440" y="1179035"/>
                </a:lnTo>
                <a:lnTo>
                  <a:pt x="9883" y="1134001"/>
                </a:lnTo>
                <a:lnTo>
                  <a:pt x="4425" y="1088314"/>
                </a:lnTo>
                <a:lnTo>
                  <a:pt x="1114" y="1042022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0043159" y="2261616"/>
            <a:ext cx="1502663" cy="13136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773411" y="2025395"/>
            <a:ext cx="2048510" cy="1990725"/>
          </a:xfrm>
          <a:custGeom>
            <a:avLst/>
            <a:gdLst/>
            <a:ahLst/>
            <a:cxnLst/>
            <a:rect l="l" t="t" r="r" b="b"/>
            <a:pathLst>
              <a:path w="2048509" h="1990725">
                <a:moveTo>
                  <a:pt x="0" y="995171"/>
                </a:moveTo>
                <a:lnTo>
                  <a:pt x="1114" y="948321"/>
                </a:lnTo>
                <a:lnTo>
                  <a:pt x="4425" y="902029"/>
                </a:lnTo>
                <a:lnTo>
                  <a:pt x="9883" y="856342"/>
                </a:lnTo>
                <a:lnTo>
                  <a:pt x="17440" y="811308"/>
                </a:lnTo>
                <a:lnTo>
                  <a:pt x="27045" y="766976"/>
                </a:lnTo>
                <a:lnTo>
                  <a:pt x="38650" y="723392"/>
                </a:lnTo>
                <a:lnTo>
                  <a:pt x="52206" y="680606"/>
                </a:lnTo>
                <a:lnTo>
                  <a:pt x="67663" y="638663"/>
                </a:lnTo>
                <a:lnTo>
                  <a:pt x="84972" y="597614"/>
                </a:lnTo>
                <a:lnTo>
                  <a:pt x="104085" y="557504"/>
                </a:lnTo>
                <a:lnTo>
                  <a:pt x="124951" y="518381"/>
                </a:lnTo>
                <a:lnTo>
                  <a:pt x="147523" y="480295"/>
                </a:lnTo>
                <a:lnTo>
                  <a:pt x="171750" y="443292"/>
                </a:lnTo>
                <a:lnTo>
                  <a:pt x="197583" y="407420"/>
                </a:lnTo>
                <a:lnTo>
                  <a:pt x="224974" y="372726"/>
                </a:lnTo>
                <a:lnTo>
                  <a:pt x="253873" y="339260"/>
                </a:lnTo>
                <a:lnTo>
                  <a:pt x="284231" y="307068"/>
                </a:lnTo>
                <a:lnTo>
                  <a:pt x="315999" y="276198"/>
                </a:lnTo>
                <a:lnTo>
                  <a:pt x="349127" y="246698"/>
                </a:lnTo>
                <a:lnTo>
                  <a:pt x="383568" y="218616"/>
                </a:lnTo>
                <a:lnTo>
                  <a:pt x="419270" y="191999"/>
                </a:lnTo>
                <a:lnTo>
                  <a:pt x="456186" y="166896"/>
                </a:lnTo>
                <a:lnTo>
                  <a:pt x="494266" y="143354"/>
                </a:lnTo>
                <a:lnTo>
                  <a:pt x="533461" y="121420"/>
                </a:lnTo>
                <a:lnTo>
                  <a:pt x="573721" y="101143"/>
                </a:lnTo>
                <a:lnTo>
                  <a:pt x="614998" y="82571"/>
                </a:lnTo>
                <a:lnTo>
                  <a:pt x="657243" y="65751"/>
                </a:lnTo>
                <a:lnTo>
                  <a:pt x="700406" y="50730"/>
                </a:lnTo>
                <a:lnTo>
                  <a:pt x="744437" y="37558"/>
                </a:lnTo>
                <a:lnTo>
                  <a:pt x="789289" y="26281"/>
                </a:lnTo>
                <a:lnTo>
                  <a:pt x="834912" y="16947"/>
                </a:lnTo>
                <a:lnTo>
                  <a:pt x="881256" y="9604"/>
                </a:lnTo>
                <a:lnTo>
                  <a:pt x="928273" y="4300"/>
                </a:lnTo>
                <a:lnTo>
                  <a:pt x="975913" y="1083"/>
                </a:lnTo>
                <a:lnTo>
                  <a:pt x="1024128" y="0"/>
                </a:lnTo>
                <a:lnTo>
                  <a:pt x="1072342" y="1083"/>
                </a:lnTo>
                <a:lnTo>
                  <a:pt x="1119982" y="4300"/>
                </a:lnTo>
                <a:lnTo>
                  <a:pt x="1166999" y="9604"/>
                </a:lnTo>
                <a:lnTo>
                  <a:pt x="1213343" y="16947"/>
                </a:lnTo>
                <a:lnTo>
                  <a:pt x="1258966" y="26281"/>
                </a:lnTo>
                <a:lnTo>
                  <a:pt x="1303818" y="37558"/>
                </a:lnTo>
                <a:lnTo>
                  <a:pt x="1347849" y="50730"/>
                </a:lnTo>
                <a:lnTo>
                  <a:pt x="1391012" y="65751"/>
                </a:lnTo>
                <a:lnTo>
                  <a:pt x="1433257" y="82571"/>
                </a:lnTo>
                <a:lnTo>
                  <a:pt x="1474534" y="101143"/>
                </a:lnTo>
                <a:lnTo>
                  <a:pt x="1514794" y="121420"/>
                </a:lnTo>
                <a:lnTo>
                  <a:pt x="1553989" y="143354"/>
                </a:lnTo>
                <a:lnTo>
                  <a:pt x="1592069" y="166896"/>
                </a:lnTo>
                <a:lnTo>
                  <a:pt x="1628985" y="191999"/>
                </a:lnTo>
                <a:lnTo>
                  <a:pt x="1664687" y="218616"/>
                </a:lnTo>
                <a:lnTo>
                  <a:pt x="1699128" y="246698"/>
                </a:lnTo>
                <a:lnTo>
                  <a:pt x="1732256" y="276198"/>
                </a:lnTo>
                <a:lnTo>
                  <a:pt x="1764024" y="307068"/>
                </a:lnTo>
                <a:lnTo>
                  <a:pt x="1794382" y="339260"/>
                </a:lnTo>
                <a:lnTo>
                  <a:pt x="1823281" y="372726"/>
                </a:lnTo>
                <a:lnTo>
                  <a:pt x="1850672" y="407420"/>
                </a:lnTo>
                <a:lnTo>
                  <a:pt x="1876505" y="443292"/>
                </a:lnTo>
                <a:lnTo>
                  <a:pt x="1900732" y="480295"/>
                </a:lnTo>
                <a:lnTo>
                  <a:pt x="1923304" y="518381"/>
                </a:lnTo>
                <a:lnTo>
                  <a:pt x="1944170" y="557504"/>
                </a:lnTo>
                <a:lnTo>
                  <a:pt x="1963283" y="597614"/>
                </a:lnTo>
                <a:lnTo>
                  <a:pt x="1980592" y="638663"/>
                </a:lnTo>
                <a:lnTo>
                  <a:pt x="1996049" y="680606"/>
                </a:lnTo>
                <a:lnTo>
                  <a:pt x="2009605" y="723392"/>
                </a:lnTo>
                <a:lnTo>
                  <a:pt x="2021210" y="766976"/>
                </a:lnTo>
                <a:lnTo>
                  <a:pt x="2030815" y="811308"/>
                </a:lnTo>
                <a:lnTo>
                  <a:pt x="2038372" y="856342"/>
                </a:lnTo>
                <a:lnTo>
                  <a:pt x="2043830" y="902029"/>
                </a:lnTo>
                <a:lnTo>
                  <a:pt x="2047141" y="948321"/>
                </a:lnTo>
                <a:lnTo>
                  <a:pt x="2048256" y="995171"/>
                </a:lnTo>
                <a:lnTo>
                  <a:pt x="2047141" y="1042022"/>
                </a:lnTo>
                <a:lnTo>
                  <a:pt x="2043830" y="1088314"/>
                </a:lnTo>
                <a:lnTo>
                  <a:pt x="2038372" y="1134001"/>
                </a:lnTo>
                <a:lnTo>
                  <a:pt x="2030815" y="1179035"/>
                </a:lnTo>
                <a:lnTo>
                  <a:pt x="2021210" y="1223367"/>
                </a:lnTo>
                <a:lnTo>
                  <a:pt x="2009605" y="1266951"/>
                </a:lnTo>
                <a:lnTo>
                  <a:pt x="1996049" y="1309737"/>
                </a:lnTo>
                <a:lnTo>
                  <a:pt x="1980592" y="1351680"/>
                </a:lnTo>
                <a:lnTo>
                  <a:pt x="1963283" y="1392729"/>
                </a:lnTo>
                <a:lnTo>
                  <a:pt x="1944170" y="1432839"/>
                </a:lnTo>
                <a:lnTo>
                  <a:pt x="1923304" y="1471962"/>
                </a:lnTo>
                <a:lnTo>
                  <a:pt x="1900732" y="1510048"/>
                </a:lnTo>
                <a:lnTo>
                  <a:pt x="1876505" y="1547051"/>
                </a:lnTo>
                <a:lnTo>
                  <a:pt x="1850672" y="1582923"/>
                </a:lnTo>
                <a:lnTo>
                  <a:pt x="1823281" y="1617617"/>
                </a:lnTo>
                <a:lnTo>
                  <a:pt x="1794382" y="1651083"/>
                </a:lnTo>
                <a:lnTo>
                  <a:pt x="1764024" y="1683275"/>
                </a:lnTo>
                <a:lnTo>
                  <a:pt x="1732256" y="1714145"/>
                </a:lnTo>
                <a:lnTo>
                  <a:pt x="1699128" y="1743645"/>
                </a:lnTo>
                <a:lnTo>
                  <a:pt x="1664687" y="1771727"/>
                </a:lnTo>
                <a:lnTo>
                  <a:pt x="1628985" y="1798344"/>
                </a:lnTo>
                <a:lnTo>
                  <a:pt x="1592069" y="1823447"/>
                </a:lnTo>
                <a:lnTo>
                  <a:pt x="1553989" y="1846989"/>
                </a:lnTo>
                <a:lnTo>
                  <a:pt x="1514794" y="1868923"/>
                </a:lnTo>
                <a:lnTo>
                  <a:pt x="1474534" y="1889200"/>
                </a:lnTo>
                <a:lnTo>
                  <a:pt x="1433257" y="1907772"/>
                </a:lnTo>
                <a:lnTo>
                  <a:pt x="1391012" y="1924592"/>
                </a:lnTo>
                <a:lnTo>
                  <a:pt x="1347849" y="1939613"/>
                </a:lnTo>
                <a:lnTo>
                  <a:pt x="1303818" y="1952785"/>
                </a:lnTo>
                <a:lnTo>
                  <a:pt x="1258966" y="1964062"/>
                </a:lnTo>
                <a:lnTo>
                  <a:pt x="1213343" y="1973396"/>
                </a:lnTo>
                <a:lnTo>
                  <a:pt x="1166999" y="1980739"/>
                </a:lnTo>
                <a:lnTo>
                  <a:pt x="1119982" y="1986043"/>
                </a:lnTo>
                <a:lnTo>
                  <a:pt x="1072342" y="1989260"/>
                </a:lnTo>
                <a:lnTo>
                  <a:pt x="1024128" y="1990343"/>
                </a:lnTo>
                <a:lnTo>
                  <a:pt x="975913" y="1989260"/>
                </a:lnTo>
                <a:lnTo>
                  <a:pt x="928273" y="1986043"/>
                </a:lnTo>
                <a:lnTo>
                  <a:pt x="881256" y="1980739"/>
                </a:lnTo>
                <a:lnTo>
                  <a:pt x="834912" y="1973396"/>
                </a:lnTo>
                <a:lnTo>
                  <a:pt x="789289" y="1964062"/>
                </a:lnTo>
                <a:lnTo>
                  <a:pt x="744437" y="1952785"/>
                </a:lnTo>
                <a:lnTo>
                  <a:pt x="700406" y="1939613"/>
                </a:lnTo>
                <a:lnTo>
                  <a:pt x="657243" y="1924592"/>
                </a:lnTo>
                <a:lnTo>
                  <a:pt x="614998" y="1907772"/>
                </a:lnTo>
                <a:lnTo>
                  <a:pt x="573721" y="1889200"/>
                </a:lnTo>
                <a:lnTo>
                  <a:pt x="533461" y="1868923"/>
                </a:lnTo>
                <a:lnTo>
                  <a:pt x="494266" y="1846989"/>
                </a:lnTo>
                <a:lnTo>
                  <a:pt x="456186" y="1823447"/>
                </a:lnTo>
                <a:lnTo>
                  <a:pt x="419270" y="1798344"/>
                </a:lnTo>
                <a:lnTo>
                  <a:pt x="383568" y="1771727"/>
                </a:lnTo>
                <a:lnTo>
                  <a:pt x="349127" y="1743645"/>
                </a:lnTo>
                <a:lnTo>
                  <a:pt x="315999" y="1714145"/>
                </a:lnTo>
                <a:lnTo>
                  <a:pt x="284231" y="1683275"/>
                </a:lnTo>
                <a:lnTo>
                  <a:pt x="253873" y="1651083"/>
                </a:lnTo>
                <a:lnTo>
                  <a:pt x="224974" y="1617617"/>
                </a:lnTo>
                <a:lnTo>
                  <a:pt x="197583" y="1582923"/>
                </a:lnTo>
                <a:lnTo>
                  <a:pt x="171750" y="1547051"/>
                </a:lnTo>
                <a:lnTo>
                  <a:pt x="147523" y="1510048"/>
                </a:lnTo>
                <a:lnTo>
                  <a:pt x="124951" y="1471962"/>
                </a:lnTo>
                <a:lnTo>
                  <a:pt x="104085" y="1432839"/>
                </a:lnTo>
                <a:lnTo>
                  <a:pt x="84972" y="1392729"/>
                </a:lnTo>
                <a:lnTo>
                  <a:pt x="67663" y="1351680"/>
                </a:lnTo>
                <a:lnTo>
                  <a:pt x="52206" y="1309737"/>
                </a:lnTo>
                <a:lnTo>
                  <a:pt x="38650" y="1266951"/>
                </a:lnTo>
                <a:lnTo>
                  <a:pt x="27045" y="1223367"/>
                </a:lnTo>
                <a:lnTo>
                  <a:pt x="17440" y="1179035"/>
                </a:lnTo>
                <a:lnTo>
                  <a:pt x="9883" y="1134001"/>
                </a:lnTo>
                <a:lnTo>
                  <a:pt x="4425" y="1088314"/>
                </a:lnTo>
                <a:lnTo>
                  <a:pt x="1114" y="1042022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983996" y="4313377"/>
            <a:ext cx="73914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獨居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689351" y="4294073"/>
            <a:ext cx="180848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失能且獨居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28386" y="4033671"/>
            <a:ext cx="1653539" cy="1254760"/>
          </a:xfrm>
          <a:prstGeom prst="rect">
            <a:avLst/>
          </a:prstGeom>
        </p:spPr>
        <p:txBody>
          <a:bodyPr wrap="square" lIns="0" tIns="264795" rIns="0" bIns="0" rtlCol="0" vert="horz">
            <a:spAutoFit/>
          </a:bodyPr>
          <a:lstStyle/>
          <a:p>
            <a:pPr algn="ctr" marR="1905">
              <a:lnSpc>
                <a:spcPct val="100000"/>
              </a:lnSpc>
              <a:spcBef>
                <a:spcPts val="2085"/>
              </a:spcBef>
            </a:pPr>
            <a:r>
              <a:rPr dirty="0" sz="2800" spc="10">
                <a:latin typeface="Noto Sans CJK JP Regular"/>
                <a:cs typeface="Noto Sans CJK JP Regular"/>
              </a:rPr>
              <a:t>雙老家庭</a:t>
            </a:r>
            <a:endParaRPr sz="2800">
              <a:latin typeface="Noto Sans CJK JP Regular"/>
              <a:cs typeface="Noto Sans CJK JP Regular"/>
            </a:endParaRPr>
          </a:p>
          <a:p>
            <a:pPr algn="ctr">
              <a:lnSpc>
                <a:spcPct val="100000"/>
              </a:lnSpc>
              <a:spcBef>
                <a:spcPts val="975"/>
              </a:spcBef>
            </a:pPr>
            <a:r>
              <a:rPr dirty="0" sz="1400" spc="-10">
                <a:latin typeface="Noto Sans CJK JP Regular"/>
                <a:cs typeface="Noto Sans CJK JP Regular"/>
              </a:rPr>
              <a:t>身心障礙者</a:t>
            </a:r>
            <a:r>
              <a:rPr dirty="0" sz="1400" spc="60">
                <a:latin typeface="Noto Sans CJK JP Regular"/>
                <a:cs typeface="Noto Sans CJK JP Regular"/>
              </a:rPr>
              <a:t>35</a:t>
            </a:r>
            <a:r>
              <a:rPr dirty="0" sz="1400" spc="-10">
                <a:latin typeface="Noto Sans CJK JP Regular"/>
                <a:cs typeface="Noto Sans CJK JP Regular"/>
              </a:rPr>
              <a:t>歲以上</a:t>
            </a:r>
            <a:endParaRPr sz="1400">
              <a:latin typeface="Noto Sans CJK JP Regular"/>
              <a:cs typeface="Noto Sans CJK JP Regular"/>
            </a:endParaRPr>
          </a:p>
          <a:p>
            <a:pPr algn="ctr">
              <a:lnSpc>
                <a:spcPct val="100000"/>
              </a:lnSpc>
            </a:pPr>
            <a:r>
              <a:rPr dirty="0" sz="1400" spc="-15">
                <a:latin typeface="Noto Sans CJK JP Regular"/>
                <a:cs typeface="Noto Sans CJK JP Regular"/>
              </a:rPr>
              <a:t>主要照顧者</a:t>
            </a:r>
            <a:r>
              <a:rPr dirty="0" sz="1400" spc="55">
                <a:latin typeface="Noto Sans CJK JP Regular"/>
                <a:cs typeface="Noto Sans CJK JP Regular"/>
              </a:rPr>
              <a:t>6</a:t>
            </a:r>
            <a:r>
              <a:rPr dirty="0" sz="1400" spc="60">
                <a:latin typeface="Noto Sans CJK JP Regular"/>
                <a:cs typeface="Noto Sans CJK JP Regular"/>
              </a:rPr>
              <a:t>0</a:t>
            </a:r>
            <a:r>
              <a:rPr dirty="0" sz="1400" spc="-15">
                <a:latin typeface="Noto Sans CJK JP Regular"/>
                <a:cs typeface="Noto Sans CJK JP Regular"/>
              </a:rPr>
              <a:t>歲以上</a:t>
            </a:r>
            <a:endParaRPr sz="1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01890" y="4300473"/>
            <a:ext cx="180848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情緒低落者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966197" y="4328617"/>
            <a:ext cx="1810385" cy="880744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缺乏家庭或 </a:t>
            </a:r>
            <a:r>
              <a:rPr dirty="0" sz="2800" spc="10">
                <a:latin typeface="Noto Sans CJK JP Regular"/>
                <a:cs typeface="Noto Sans CJK JP Regular"/>
              </a:rPr>
              <a:t>社會支持</a:t>
            </a:r>
            <a:endParaRPr sz="28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0055" y="2563366"/>
            <a:ext cx="4791456" cy="4181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7868" y="973836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4560316" y="0"/>
                </a:moveTo>
                <a:lnTo>
                  <a:pt x="298195" y="0"/>
                </a:lnTo>
                <a:lnTo>
                  <a:pt x="249825" y="3902"/>
                </a:lnTo>
                <a:lnTo>
                  <a:pt x="203941" y="15199"/>
                </a:lnTo>
                <a:lnTo>
                  <a:pt x="161155" y="33278"/>
                </a:lnTo>
                <a:lnTo>
                  <a:pt x="122083" y="57525"/>
                </a:lnTo>
                <a:lnTo>
                  <a:pt x="87337" y="87328"/>
                </a:lnTo>
                <a:lnTo>
                  <a:pt x="57533" y="122072"/>
                </a:lnTo>
                <a:lnTo>
                  <a:pt x="33283" y="161144"/>
                </a:lnTo>
                <a:lnTo>
                  <a:pt x="15201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2" y="1539356"/>
                </a:lnTo>
                <a:lnTo>
                  <a:pt x="15201" y="1585244"/>
                </a:lnTo>
                <a:lnTo>
                  <a:pt x="33283" y="1628031"/>
                </a:lnTo>
                <a:lnTo>
                  <a:pt x="57533" y="1667103"/>
                </a:lnTo>
                <a:lnTo>
                  <a:pt x="87337" y="1701847"/>
                </a:lnTo>
                <a:lnTo>
                  <a:pt x="122083" y="1731650"/>
                </a:lnTo>
                <a:lnTo>
                  <a:pt x="161155" y="1755897"/>
                </a:lnTo>
                <a:lnTo>
                  <a:pt x="203941" y="1773976"/>
                </a:lnTo>
                <a:lnTo>
                  <a:pt x="249825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1" y="1490979"/>
                </a:lnTo>
                <a:lnTo>
                  <a:pt x="5522083" y="1490979"/>
                </a:lnTo>
                <a:lnTo>
                  <a:pt x="4858511" y="1043686"/>
                </a:lnTo>
                <a:lnTo>
                  <a:pt x="4858511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  <a:path w="5824855" h="1789430">
                <a:moveTo>
                  <a:pt x="5522083" y="1490979"/>
                </a:moveTo>
                <a:lnTo>
                  <a:pt x="4858511" y="1490979"/>
                </a:lnTo>
                <a:lnTo>
                  <a:pt x="5824855" y="1695068"/>
                </a:lnTo>
                <a:lnTo>
                  <a:pt x="5522083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7868" y="973836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0" y="298196"/>
                </a:moveTo>
                <a:lnTo>
                  <a:pt x="3902" y="249819"/>
                </a:lnTo>
                <a:lnTo>
                  <a:pt x="15201" y="203931"/>
                </a:lnTo>
                <a:lnTo>
                  <a:pt x="33283" y="161144"/>
                </a:lnTo>
                <a:lnTo>
                  <a:pt x="57533" y="122072"/>
                </a:lnTo>
                <a:lnTo>
                  <a:pt x="87337" y="87328"/>
                </a:lnTo>
                <a:lnTo>
                  <a:pt x="122083" y="57525"/>
                </a:lnTo>
                <a:lnTo>
                  <a:pt x="161155" y="33278"/>
                </a:lnTo>
                <a:lnTo>
                  <a:pt x="203941" y="15199"/>
                </a:lnTo>
                <a:lnTo>
                  <a:pt x="249825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59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1" y="298196"/>
                </a:lnTo>
                <a:lnTo>
                  <a:pt x="4858511" y="1043686"/>
                </a:lnTo>
                <a:lnTo>
                  <a:pt x="5824855" y="1695068"/>
                </a:lnTo>
                <a:lnTo>
                  <a:pt x="4858511" y="1490979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59" y="178917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25" y="1785273"/>
                </a:lnTo>
                <a:lnTo>
                  <a:pt x="203941" y="1773976"/>
                </a:lnTo>
                <a:lnTo>
                  <a:pt x="161155" y="1755897"/>
                </a:lnTo>
                <a:lnTo>
                  <a:pt x="122083" y="1731650"/>
                </a:lnTo>
                <a:lnTo>
                  <a:pt x="87337" y="1701847"/>
                </a:lnTo>
                <a:lnTo>
                  <a:pt x="57533" y="1667103"/>
                </a:lnTo>
                <a:lnTo>
                  <a:pt x="33283" y="1628031"/>
                </a:lnTo>
                <a:lnTo>
                  <a:pt x="15201" y="1585244"/>
                </a:lnTo>
                <a:lnTo>
                  <a:pt x="3902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33171" y="1355217"/>
            <a:ext cx="4485640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請問，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誰可以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提供關懷訪 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視呢</a:t>
            </a:r>
            <a:r>
              <a:rPr dirty="0" sz="3200" spc="15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4048760" y="1789176"/>
                </a:moveTo>
                <a:lnTo>
                  <a:pt x="2834132" y="1789176"/>
                </a:lnTo>
                <a:lnTo>
                  <a:pt x="2481071" y="2199386"/>
                </a:lnTo>
                <a:lnTo>
                  <a:pt x="4048760" y="1789176"/>
                </a:lnTo>
                <a:close/>
              </a:path>
              <a:path w="4859020" h="2199640">
                <a:moveTo>
                  <a:pt x="4560316" y="0"/>
                </a:moveTo>
                <a:lnTo>
                  <a:pt x="298195" y="0"/>
                </a:lnTo>
                <a:lnTo>
                  <a:pt x="249819" y="3902"/>
                </a:lnTo>
                <a:lnTo>
                  <a:pt x="203931" y="15199"/>
                </a:lnTo>
                <a:lnTo>
                  <a:pt x="161144" y="33278"/>
                </a:lnTo>
                <a:lnTo>
                  <a:pt x="122072" y="57525"/>
                </a:lnTo>
                <a:lnTo>
                  <a:pt x="87328" y="87328"/>
                </a:lnTo>
                <a:lnTo>
                  <a:pt x="57525" y="122072"/>
                </a:lnTo>
                <a:lnTo>
                  <a:pt x="33278" y="161144"/>
                </a:lnTo>
                <a:lnTo>
                  <a:pt x="15199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80"/>
                </a:lnTo>
                <a:lnTo>
                  <a:pt x="3902" y="1539356"/>
                </a:lnTo>
                <a:lnTo>
                  <a:pt x="15199" y="1585244"/>
                </a:lnTo>
                <a:lnTo>
                  <a:pt x="33278" y="1628031"/>
                </a:lnTo>
                <a:lnTo>
                  <a:pt x="57525" y="1667103"/>
                </a:lnTo>
                <a:lnTo>
                  <a:pt x="87328" y="1701847"/>
                </a:lnTo>
                <a:lnTo>
                  <a:pt x="122072" y="1731650"/>
                </a:lnTo>
                <a:lnTo>
                  <a:pt x="161144" y="1755897"/>
                </a:lnTo>
                <a:lnTo>
                  <a:pt x="203931" y="1773976"/>
                </a:lnTo>
                <a:lnTo>
                  <a:pt x="249819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80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0" y="298196"/>
                </a:moveTo>
                <a:lnTo>
                  <a:pt x="3902" y="249819"/>
                </a:lnTo>
                <a:lnTo>
                  <a:pt x="15199" y="203931"/>
                </a:lnTo>
                <a:lnTo>
                  <a:pt x="33278" y="161144"/>
                </a:lnTo>
                <a:lnTo>
                  <a:pt x="57525" y="122072"/>
                </a:lnTo>
                <a:lnTo>
                  <a:pt x="87328" y="87328"/>
                </a:lnTo>
                <a:lnTo>
                  <a:pt x="122072" y="57525"/>
                </a:lnTo>
                <a:lnTo>
                  <a:pt x="161144" y="33278"/>
                </a:lnTo>
                <a:lnTo>
                  <a:pt x="203931" y="15199"/>
                </a:lnTo>
                <a:lnTo>
                  <a:pt x="249819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4858512" y="1490980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481071" y="219938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19" y="1785273"/>
                </a:lnTo>
                <a:lnTo>
                  <a:pt x="203931" y="1773976"/>
                </a:lnTo>
                <a:lnTo>
                  <a:pt x="161144" y="1755897"/>
                </a:lnTo>
                <a:lnTo>
                  <a:pt x="122072" y="1731650"/>
                </a:lnTo>
                <a:lnTo>
                  <a:pt x="87328" y="1701847"/>
                </a:lnTo>
                <a:lnTo>
                  <a:pt x="57525" y="1667103"/>
                </a:lnTo>
                <a:lnTo>
                  <a:pt x="33278" y="1628031"/>
                </a:lnTo>
                <a:lnTo>
                  <a:pt x="15199" y="1585244"/>
                </a:lnTo>
                <a:lnTo>
                  <a:pt x="3902" y="1539356"/>
                </a:lnTo>
                <a:lnTo>
                  <a:pt x="0" y="1490980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63943" y="964437"/>
            <a:ext cx="4485005" cy="10001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u="none" sz="3200" spc="-10">
                <a:solidFill>
                  <a:srgbClr val="585858"/>
                </a:solidFill>
              </a:rPr>
              <a:t>我建議提供關懷訪視的志 </a:t>
            </a:r>
            <a:r>
              <a:rPr dirty="0" u="none" sz="3200" spc="-10">
                <a:solidFill>
                  <a:srgbClr val="585858"/>
                </a:solidFill>
              </a:rPr>
              <a:t>工，要能具</a:t>
            </a:r>
            <a:r>
              <a:rPr dirty="0" u="none" sz="3200" spc="-5">
                <a:solidFill>
                  <a:srgbClr val="585858"/>
                </a:solidFill>
              </a:rPr>
              <a:t>備</a:t>
            </a:r>
            <a:r>
              <a:rPr dirty="0" u="none" sz="3200" spc="-10"/>
              <a:t>二個要素</a:t>
            </a:r>
            <a:endParaRPr sz="3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30808" y="2225039"/>
            <a:ext cx="2231136" cy="187451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25067" y="2022348"/>
            <a:ext cx="2630805" cy="2466340"/>
          </a:xfrm>
          <a:custGeom>
            <a:avLst/>
            <a:gdLst/>
            <a:ahLst/>
            <a:cxnLst/>
            <a:rect l="l" t="t" r="r" b="b"/>
            <a:pathLst>
              <a:path w="2630804" h="2466340">
                <a:moveTo>
                  <a:pt x="0" y="1232915"/>
                </a:moveTo>
                <a:lnTo>
                  <a:pt x="907" y="1186690"/>
                </a:lnTo>
                <a:lnTo>
                  <a:pt x="3607" y="1140895"/>
                </a:lnTo>
                <a:lnTo>
                  <a:pt x="8069" y="1095559"/>
                </a:lnTo>
                <a:lnTo>
                  <a:pt x="14261" y="1050712"/>
                </a:lnTo>
                <a:lnTo>
                  <a:pt x="22151" y="1006385"/>
                </a:lnTo>
                <a:lnTo>
                  <a:pt x="31706" y="962606"/>
                </a:lnTo>
                <a:lnTo>
                  <a:pt x="42897" y="919405"/>
                </a:lnTo>
                <a:lnTo>
                  <a:pt x="55689" y="876814"/>
                </a:lnTo>
                <a:lnTo>
                  <a:pt x="70052" y="834860"/>
                </a:lnTo>
                <a:lnTo>
                  <a:pt x="85954" y="793574"/>
                </a:lnTo>
                <a:lnTo>
                  <a:pt x="103364" y="752986"/>
                </a:lnTo>
                <a:lnTo>
                  <a:pt x="122248" y="713126"/>
                </a:lnTo>
                <a:lnTo>
                  <a:pt x="142576" y="674023"/>
                </a:lnTo>
                <a:lnTo>
                  <a:pt x="164316" y="635707"/>
                </a:lnTo>
                <a:lnTo>
                  <a:pt x="187435" y="598208"/>
                </a:lnTo>
                <a:lnTo>
                  <a:pt x="211903" y="561556"/>
                </a:lnTo>
                <a:lnTo>
                  <a:pt x="237687" y="525781"/>
                </a:lnTo>
                <a:lnTo>
                  <a:pt x="264755" y="490911"/>
                </a:lnTo>
                <a:lnTo>
                  <a:pt x="293077" y="456978"/>
                </a:lnTo>
                <a:lnTo>
                  <a:pt x="322619" y="424010"/>
                </a:lnTo>
                <a:lnTo>
                  <a:pt x="353350" y="392039"/>
                </a:lnTo>
                <a:lnTo>
                  <a:pt x="385238" y="361092"/>
                </a:lnTo>
                <a:lnTo>
                  <a:pt x="418252" y="331201"/>
                </a:lnTo>
                <a:lnTo>
                  <a:pt x="452360" y="302395"/>
                </a:lnTo>
                <a:lnTo>
                  <a:pt x="487529" y="274704"/>
                </a:lnTo>
                <a:lnTo>
                  <a:pt x="523729" y="248157"/>
                </a:lnTo>
                <a:lnTo>
                  <a:pt x="560926" y="222785"/>
                </a:lnTo>
                <a:lnTo>
                  <a:pt x="599091" y="198616"/>
                </a:lnTo>
                <a:lnTo>
                  <a:pt x="638190" y="175682"/>
                </a:lnTo>
                <a:lnTo>
                  <a:pt x="678191" y="154012"/>
                </a:lnTo>
                <a:lnTo>
                  <a:pt x="719064" y="133635"/>
                </a:lnTo>
                <a:lnTo>
                  <a:pt x="760777" y="114581"/>
                </a:lnTo>
                <a:lnTo>
                  <a:pt x="803296" y="96881"/>
                </a:lnTo>
                <a:lnTo>
                  <a:pt x="846592" y="80563"/>
                </a:lnTo>
                <a:lnTo>
                  <a:pt x="890631" y="65658"/>
                </a:lnTo>
                <a:lnTo>
                  <a:pt x="935382" y="52196"/>
                </a:lnTo>
                <a:lnTo>
                  <a:pt x="980814" y="40205"/>
                </a:lnTo>
                <a:lnTo>
                  <a:pt x="1026894" y="29717"/>
                </a:lnTo>
                <a:lnTo>
                  <a:pt x="1073591" y="20761"/>
                </a:lnTo>
                <a:lnTo>
                  <a:pt x="1120872" y="13366"/>
                </a:lnTo>
                <a:lnTo>
                  <a:pt x="1168707" y="7563"/>
                </a:lnTo>
                <a:lnTo>
                  <a:pt x="1217063" y="3381"/>
                </a:lnTo>
                <a:lnTo>
                  <a:pt x="1265908" y="850"/>
                </a:lnTo>
                <a:lnTo>
                  <a:pt x="1315212" y="0"/>
                </a:lnTo>
                <a:lnTo>
                  <a:pt x="1364515" y="850"/>
                </a:lnTo>
                <a:lnTo>
                  <a:pt x="1413360" y="3381"/>
                </a:lnTo>
                <a:lnTo>
                  <a:pt x="1461716" y="7563"/>
                </a:lnTo>
                <a:lnTo>
                  <a:pt x="1509551" y="13366"/>
                </a:lnTo>
                <a:lnTo>
                  <a:pt x="1556832" y="20761"/>
                </a:lnTo>
                <a:lnTo>
                  <a:pt x="1603529" y="29717"/>
                </a:lnTo>
                <a:lnTo>
                  <a:pt x="1649609" y="40205"/>
                </a:lnTo>
                <a:lnTo>
                  <a:pt x="1695041" y="52196"/>
                </a:lnTo>
                <a:lnTo>
                  <a:pt x="1739792" y="65658"/>
                </a:lnTo>
                <a:lnTo>
                  <a:pt x="1783831" y="80563"/>
                </a:lnTo>
                <a:lnTo>
                  <a:pt x="1827127" y="96881"/>
                </a:lnTo>
                <a:lnTo>
                  <a:pt x="1869646" y="114581"/>
                </a:lnTo>
                <a:lnTo>
                  <a:pt x="1911359" y="133635"/>
                </a:lnTo>
                <a:lnTo>
                  <a:pt x="1952232" y="154012"/>
                </a:lnTo>
                <a:lnTo>
                  <a:pt x="1992233" y="175682"/>
                </a:lnTo>
                <a:lnTo>
                  <a:pt x="2031332" y="198616"/>
                </a:lnTo>
                <a:lnTo>
                  <a:pt x="2069497" y="222785"/>
                </a:lnTo>
                <a:lnTo>
                  <a:pt x="2106694" y="248157"/>
                </a:lnTo>
                <a:lnTo>
                  <a:pt x="2142894" y="274704"/>
                </a:lnTo>
                <a:lnTo>
                  <a:pt x="2178063" y="302395"/>
                </a:lnTo>
                <a:lnTo>
                  <a:pt x="2212171" y="331201"/>
                </a:lnTo>
                <a:lnTo>
                  <a:pt x="2245185" y="361092"/>
                </a:lnTo>
                <a:lnTo>
                  <a:pt x="2277073" y="392039"/>
                </a:lnTo>
                <a:lnTo>
                  <a:pt x="2307804" y="424010"/>
                </a:lnTo>
                <a:lnTo>
                  <a:pt x="2337346" y="456978"/>
                </a:lnTo>
                <a:lnTo>
                  <a:pt x="2365668" y="490911"/>
                </a:lnTo>
                <a:lnTo>
                  <a:pt x="2392736" y="525781"/>
                </a:lnTo>
                <a:lnTo>
                  <a:pt x="2418520" y="561556"/>
                </a:lnTo>
                <a:lnTo>
                  <a:pt x="2442988" y="598208"/>
                </a:lnTo>
                <a:lnTo>
                  <a:pt x="2466107" y="635707"/>
                </a:lnTo>
                <a:lnTo>
                  <a:pt x="2487847" y="674023"/>
                </a:lnTo>
                <a:lnTo>
                  <a:pt x="2508175" y="713126"/>
                </a:lnTo>
                <a:lnTo>
                  <a:pt x="2527059" y="752986"/>
                </a:lnTo>
                <a:lnTo>
                  <a:pt x="2544469" y="793574"/>
                </a:lnTo>
                <a:lnTo>
                  <a:pt x="2560371" y="834860"/>
                </a:lnTo>
                <a:lnTo>
                  <a:pt x="2574734" y="876814"/>
                </a:lnTo>
                <a:lnTo>
                  <a:pt x="2587526" y="919405"/>
                </a:lnTo>
                <a:lnTo>
                  <a:pt x="2598717" y="962606"/>
                </a:lnTo>
                <a:lnTo>
                  <a:pt x="2608272" y="1006385"/>
                </a:lnTo>
                <a:lnTo>
                  <a:pt x="2616162" y="1050712"/>
                </a:lnTo>
                <a:lnTo>
                  <a:pt x="2622354" y="1095559"/>
                </a:lnTo>
                <a:lnTo>
                  <a:pt x="2626816" y="1140895"/>
                </a:lnTo>
                <a:lnTo>
                  <a:pt x="2629516" y="1186690"/>
                </a:lnTo>
                <a:lnTo>
                  <a:pt x="2630423" y="1232915"/>
                </a:lnTo>
                <a:lnTo>
                  <a:pt x="2629516" y="1279141"/>
                </a:lnTo>
                <a:lnTo>
                  <a:pt x="2626816" y="1324936"/>
                </a:lnTo>
                <a:lnTo>
                  <a:pt x="2622354" y="1370272"/>
                </a:lnTo>
                <a:lnTo>
                  <a:pt x="2616162" y="1415119"/>
                </a:lnTo>
                <a:lnTo>
                  <a:pt x="2608272" y="1459446"/>
                </a:lnTo>
                <a:lnTo>
                  <a:pt x="2598717" y="1503225"/>
                </a:lnTo>
                <a:lnTo>
                  <a:pt x="2587526" y="1546426"/>
                </a:lnTo>
                <a:lnTo>
                  <a:pt x="2574734" y="1589017"/>
                </a:lnTo>
                <a:lnTo>
                  <a:pt x="2560371" y="1630971"/>
                </a:lnTo>
                <a:lnTo>
                  <a:pt x="2544469" y="1672257"/>
                </a:lnTo>
                <a:lnTo>
                  <a:pt x="2527059" y="1712845"/>
                </a:lnTo>
                <a:lnTo>
                  <a:pt x="2508175" y="1752705"/>
                </a:lnTo>
                <a:lnTo>
                  <a:pt x="2487847" y="1791808"/>
                </a:lnTo>
                <a:lnTo>
                  <a:pt x="2466107" y="1830124"/>
                </a:lnTo>
                <a:lnTo>
                  <a:pt x="2442988" y="1867623"/>
                </a:lnTo>
                <a:lnTo>
                  <a:pt x="2418520" y="1904275"/>
                </a:lnTo>
                <a:lnTo>
                  <a:pt x="2392736" y="1940050"/>
                </a:lnTo>
                <a:lnTo>
                  <a:pt x="2365668" y="1974920"/>
                </a:lnTo>
                <a:lnTo>
                  <a:pt x="2337346" y="2008853"/>
                </a:lnTo>
                <a:lnTo>
                  <a:pt x="2307804" y="2041821"/>
                </a:lnTo>
                <a:lnTo>
                  <a:pt x="2277073" y="2073792"/>
                </a:lnTo>
                <a:lnTo>
                  <a:pt x="2245185" y="2104739"/>
                </a:lnTo>
                <a:lnTo>
                  <a:pt x="2212171" y="2134630"/>
                </a:lnTo>
                <a:lnTo>
                  <a:pt x="2178063" y="2163436"/>
                </a:lnTo>
                <a:lnTo>
                  <a:pt x="2142894" y="2191127"/>
                </a:lnTo>
                <a:lnTo>
                  <a:pt x="2106694" y="2217674"/>
                </a:lnTo>
                <a:lnTo>
                  <a:pt x="2069497" y="2243046"/>
                </a:lnTo>
                <a:lnTo>
                  <a:pt x="2031332" y="2267215"/>
                </a:lnTo>
                <a:lnTo>
                  <a:pt x="1992233" y="2290149"/>
                </a:lnTo>
                <a:lnTo>
                  <a:pt x="1952232" y="2311819"/>
                </a:lnTo>
                <a:lnTo>
                  <a:pt x="1911359" y="2332196"/>
                </a:lnTo>
                <a:lnTo>
                  <a:pt x="1869646" y="2351250"/>
                </a:lnTo>
                <a:lnTo>
                  <a:pt x="1827127" y="2368950"/>
                </a:lnTo>
                <a:lnTo>
                  <a:pt x="1783831" y="2385268"/>
                </a:lnTo>
                <a:lnTo>
                  <a:pt x="1739792" y="2400173"/>
                </a:lnTo>
                <a:lnTo>
                  <a:pt x="1695041" y="2413635"/>
                </a:lnTo>
                <a:lnTo>
                  <a:pt x="1649609" y="2425626"/>
                </a:lnTo>
                <a:lnTo>
                  <a:pt x="1603529" y="2436114"/>
                </a:lnTo>
                <a:lnTo>
                  <a:pt x="1556832" y="2445070"/>
                </a:lnTo>
                <a:lnTo>
                  <a:pt x="1509551" y="2452465"/>
                </a:lnTo>
                <a:lnTo>
                  <a:pt x="1461716" y="2458268"/>
                </a:lnTo>
                <a:lnTo>
                  <a:pt x="1413360" y="2462450"/>
                </a:lnTo>
                <a:lnTo>
                  <a:pt x="1364515" y="2464981"/>
                </a:lnTo>
                <a:lnTo>
                  <a:pt x="1315212" y="2465832"/>
                </a:lnTo>
                <a:lnTo>
                  <a:pt x="1265908" y="2464981"/>
                </a:lnTo>
                <a:lnTo>
                  <a:pt x="1217063" y="2462450"/>
                </a:lnTo>
                <a:lnTo>
                  <a:pt x="1168707" y="2458268"/>
                </a:lnTo>
                <a:lnTo>
                  <a:pt x="1120872" y="2452465"/>
                </a:lnTo>
                <a:lnTo>
                  <a:pt x="1073591" y="2445070"/>
                </a:lnTo>
                <a:lnTo>
                  <a:pt x="1026894" y="2436114"/>
                </a:lnTo>
                <a:lnTo>
                  <a:pt x="980814" y="2425626"/>
                </a:lnTo>
                <a:lnTo>
                  <a:pt x="935382" y="2413635"/>
                </a:lnTo>
                <a:lnTo>
                  <a:pt x="890631" y="2400173"/>
                </a:lnTo>
                <a:lnTo>
                  <a:pt x="846592" y="2385268"/>
                </a:lnTo>
                <a:lnTo>
                  <a:pt x="803296" y="2368950"/>
                </a:lnTo>
                <a:lnTo>
                  <a:pt x="760777" y="2351250"/>
                </a:lnTo>
                <a:lnTo>
                  <a:pt x="719064" y="2332196"/>
                </a:lnTo>
                <a:lnTo>
                  <a:pt x="678191" y="2311819"/>
                </a:lnTo>
                <a:lnTo>
                  <a:pt x="638190" y="2290149"/>
                </a:lnTo>
                <a:lnTo>
                  <a:pt x="599091" y="2267215"/>
                </a:lnTo>
                <a:lnTo>
                  <a:pt x="560926" y="2243046"/>
                </a:lnTo>
                <a:lnTo>
                  <a:pt x="523729" y="2217674"/>
                </a:lnTo>
                <a:lnTo>
                  <a:pt x="487529" y="2191127"/>
                </a:lnTo>
                <a:lnTo>
                  <a:pt x="452360" y="2163436"/>
                </a:lnTo>
                <a:lnTo>
                  <a:pt x="418252" y="2134630"/>
                </a:lnTo>
                <a:lnTo>
                  <a:pt x="385238" y="2104739"/>
                </a:lnTo>
                <a:lnTo>
                  <a:pt x="353350" y="2073792"/>
                </a:lnTo>
                <a:lnTo>
                  <a:pt x="322619" y="2041821"/>
                </a:lnTo>
                <a:lnTo>
                  <a:pt x="293077" y="2008853"/>
                </a:lnTo>
                <a:lnTo>
                  <a:pt x="264755" y="1974920"/>
                </a:lnTo>
                <a:lnTo>
                  <a:pt x="237687" y="1940050"/>
                </a:lnTo>
                <a:lnTo>
                  <a:pt x="211903" y="1904275"/>
                </a:lnTo>
                <a:lnTo>
                  <a:pt x="187435" y="1867623"/>
                </a:lnTo>
                <a:lnTo>
                  <a:pt x="164316" y="1830124"/>
                </a:lnTo>
                <a:lnTo>
                  <a:pt x="142576" y="1791808"/>
                </a:lnTo>
                <a:lnTo>
                  <a:pt x="122248" y="1752705"/>
                </a:lnTo>
                <a:lnTo>
                  <a:pt x="103364" y="1712845"/>
                </a:lnTo>
                <a:lnTo>
                  <a:pt x="85954" y="1672257"/>
                </a:lnTo>
                <a:lnTo>
                  <a:pt x="70052" y="1630971"/>
                </a:lnTo>
                <a:lnTo>
                  <a:pt x="55689" y="1589017"/>
                </a:lnTo>
                <a:lnTo>
                  <a:pt x="42897" y="1546426"/>
                </a:lnTo>
                <a:lnTo>
                  <a:pt x="31706" y="1503225"/>
                </a:lnTo>
                <a:lnTo>
                  <a:pt x="22151" y="1459446"/>
                </a:lnTo>
                <a:lnTo>
                  <a:pt x="14261" y="1415119"/>
                </a:lnTo>
                <a:lnTo>
                  <a:pt x="8069" y="1370272"/>
                </a:lnTo>
                <a:lnTo>
                  <a:pt x="3607" y="1324936"/>
                </a:lnTo>
                <a:lnTo>
                  <a:pt x="907" y="1279141"/>
                </a:lnTo>
                <a:lnTo>
                  <a:pt x="0" y="1232915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62015" y="2563367"/>
            <a:ext cx="1584960" cy="1414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81955" y="2031492"/>
            <a:ext cx="2630805" cy="2466340"/>
          </a:xfrm>
          <a:custGeom>
            <a:avLst/>
            <a:gdLst/>
            <a:ahLst/>
            <a:cxnLst/>
            <a:rect l="l" t="t" r="r" b="b"/>
            <a:pathLst>
              <a:path w="2630804" h="2466340">
                <a:moveTo>
                  <a:pt x="0" y="1232916"/>
                </a:moveTo>
                <a:lnTo>
                  <a:pt x="907" y="1186690"/>
                </a:lnTo>
                <a:lnTo>
                  <a:pt x="3607" y="1140895"/>
                </a:lnTo>
                <a:lnTo>
                  <a:pt x="8069" y="1095559"/>
                </a:lnTo>
                <a:lnTo>
                  <a:pt x="14261" y="1050712"/>
                </a:lnTo>
                <a:lnTo>
                  <a:pt x="22151" y="1006385"/>
                </a:lnTo>
                <a:lnTo>
                  <a:pt x="31706" y="962606"/>
                </a:lnTo>
                <a:lnTo>
                  <a:pt x="42897" y="919405"/>
                </a:lnTo>
                <a:lnTo>
                  <a:pt x="55689" y="876814"/>
                </a:lnTo>
                <a:lnTo>
                  <a:pt x="70052" y="834860"/>
                </a:lnTo>
                <a:lnTo>
                  <a:pt x="85954" y="793574"/>
                </a:lnTo>
                <a:lnTo>
                  <a:pt x="103364" y="752986"/>
                </a:lnTo>
                <a:lnTo>
                  <a:pt x="122248" y="713126"/>
                </a:lnTo>
                <a:lnTo>
                  <a:pt x="142576" y="674023"/>
                </a:lnTo>
                <a:lnTo>
                  <a:pt x="164316" y="635707"/>
                </a:lnTo>
                <a:lnTo>
                  <a:pt x="187435" y="598208"/>
                </a:lnTo>
                <a:lnTo>
                  <a:pt x="211903" y="561556"/>
                </a:lnTo>
                <a:lnTo>
                  <a:pt x="237687" y="525781"/>
                </a:lnTo>
                <a:lnTo>
                  <a:pt x="264755" y="490911"/>
                </a:lnTo>
                <a:lnTo>
                  <a:pt x="293077" y="456978"/>
                </a:lnTo>
                <a:lnTo>
                  <a:pt x="322619" y="424010"/>
                </a:lnTo>
                <a:lnTo>
                  <a:pt x="353350" y="392039"/>
                </a:lnTo>
                <a:lnTo>
                  <a:pt x="385238" y="361092"/>
                </a:lnTo>
                <a:lnTo>
                  <a:pt x="418252" y="331201"/>
                </a:lnTo>
                <a:lnTo>
                  <a:pt x="452360" y="302395"/>
                </a:lnTo>
                <a:lnTo>
                  <a:pt x="487529" y="274704"/>
                </a:lnTo>
                <a:lnTo>
                  <a:pt x="523729" y="248157"/>
                </a:lnTo>
                <a:lnTo>
                  <a:pt x="560926" y="222785"/>
                </a:lnTo>
                <a:lnTo>
                  <a:pt x="599091" y="198616"/>
                </a:lnTo>
                <a:lnTo>
                  <a:pt x="638190" y="175682"/>
                </a:lnTo>
                <a:lnTo>
                  <a:pt x="678191" y="154012"/>
                </a:lnTo>
                <a:lnTo>
                  <a:pt x="719064" y="133635"/>
                </a:lnTo>
                <a:lnTo>
                  <a:pt x="760777" y="114581"/>
                </a:lnTo>
                <a:lnTo>
                  <a:pt x="803296" y="96881"/>
                </a:lnTo>
                <a:lnTo>
                  <a:pt x="846592" y="80563"/>
                </a:lnTo>
                <a:lnTo>
                  <a:pt x="890631" y="65658"/>
                </a:lnTo>
                <a:lnTo>
                  <a:pt x="935382" y="52196"/>
                </a:lnTo>
                <a:lnTo>
                  <a:pt x="980814" y="40205"/>
                </a:lnTo>
                <a:lnTo>
                  <a:pt x="1026894" y="29717"/>
                </a:lnTo>
                <a:lnTo>
                  <a:pt x="1073591" y="20761"/>
                </a:lnTo>
                <a:lnTo>
                  <a:pt x="1120872" y="13366"/>
                </a:lnTo>
                <a:lnTo>
                  <a:pt x="1168707" y="7563"/>
                </a:lnTo>
                <a:lnTo>
                  <a:pt x="1217063" y="3381"/>
                </a:lnTo>
                <a:lnTo>
                  <a:pt x="1265908" y="850"/>
                </a:lnTo>
                <a:lnTo>
                  <a:pt x="1315212" y="0"/>
                </a:lnTo>
                <a:lnTo>
                  <a:pt x="1364515" y="850"/>
                </a:lnTo>
                <a:lnTo>
                  <a:pt x="1413360" y="3381"/>
                </a:lnTo>
                <a:lnTo>
                  <a:pt x="1461716" y="7563"/>
                </a:lnTo>
                <a:lnTo>
                  <a:pt x="1509551" y="13366"/>
                </a:lnTo>
                <a:lnTo>
                  <a:pt x="1556832" y="20761"/>
                </a:lnTo>
                <a:lnTo>
                  <a:pt x="1603529" y="29717"/>
                </a:lnTo>
                <a:lnTo>
                  <a:pt x="1649609" y="40205"/>
                </a:lnTo>
                <a:lnTo>
                  <a:pt x="1695041" y="52196"/>
                </a:lnTo>
                <a:lnTo>
                  <a:pt x="1739792" y="65658"/>
                </a:lnTo>
                <a:lnTo>
                  <a:pt x="1783831" y="80563"/>
                </a:lnTo>
                <a:lnTo>
                  <a:pt x="1827127" y="96881"/>
                </a:lnTo>
                <a:lnTo>
                  <a:pt x="1869646" y="114581"/>
                </a:lnTo>
                <a:lnTo>
                  <a:pt x="1911359" y="133635"/>
                </a:lnTo>
                <a:lnTo>
                  <a:pt x="1952232" y="154012"/>
                </a:lnTo>
                <a:lnTo>
                  <a:pt x="1992233" y="175682"/>
                </a:lnTo>
                <a:lnTo>
                  <a:pt x="2031332" y="198616"/>
                </a:lnTo>
                <a:lnTo>
                  <a:pt x="2069497" y="222785"/>
                </a:lnTo>
                <a:lnTo>
                  <a:pt x="2106694" y="248157"/>
                </a:lnTo>
                <a:lnTo>
                  <a:pt x="2142894" y="274704"/>
                </a:lnTo>
                <a:lnTo>
                  <a:pt x="2178063" y="302395"/>
                </a:lnTo>
                <a:lnTo>
                  <a:pt x="2212171" y="331201"/>
                </a:lnTo>
                <a:lnTo>
                  <a:pt x="2245185" y="361092"/>
                </a:lnTo>
                <a:lnTo>
                  <a:pt x="2277073" y="392039"/>
                </a:lnTo>
                <a:lnTo>
                  <a:pt x="2307804" y="424010"/>
                </a:lnTo>
                <a:lnTo>
                  <a:pt x="2337346" y="456978"/>
                </a:lnTo>
                <a:lnTo>
                  <a:pt x="2365668" y="490911"/>
                </a:lnTo>
                <a:lnTo>
                  <a:pt x="2392736" y="525781"/>
                </a:lnTo>
                <a:lnTo>
                  <a:pt x="2418520" y="561556"/>
                </a:lnTo>
                <a:lnTo>
                  <a:pt x="2442988" y="598208"/>
                </a:lnTo>
                <a:lnTo>
                  <a:pt x="2466107" y="635707"/>
                </a:lnTo>
                <a:lnTo>
                  <a:pt x="2487847" y="674023"/>
                </a:lnTo>
                <a:lnTo>
                  <a:pt x="2508175" y="713126"/>
                </a:lnTo>
                <a:lnTo>
                  <a:pt x="2527059" y="752986"/>
                </a:lnTo>
                <a:lnTo>
                  <a:pt x="2544469" y="793574"/>
                </a:lnTo>
                <a:lnTo>
                  <a:pt x="2560371" y="834860"/>
                </a:lnTo>
                <a:lnTo>
                  <a:pt x="2574734" y="876814"/>
                </a:lnTo>
                <a:lnTo>
                  <a:pt x="2587526" y="919405"/>
                </a:lnTo>
                <a:lnTo>
                  <a:pt x="2598717" y="962606"/>
                </a:lnTo>
                <a:lnTo>
                  <a:pt x="2608272" y="1006385"/>
                </a:lnTo>
                <a:lnTo>
                  <a:pt x="2616162" y="1050712"/>
                </a:lnTo>
                <a:lnTo>
                  <a:pt x="2622354" y="1095559"/>
                </a:lnTo>
                <a:lnTo>
                  <a:pt x="2626816" y="1140895"/>
                </a:lnTo>
                <a:lnTo>
                  <a:pt x="2629516" y="1186690"/>
                </a:lnTo>
                <a:lnTo>
                  <a:pt x="2630424" y="1232916"/>
                </a:lnTo>
                <a:lnTo>
                  <a:pt x="2629516" y="1279141"/>
                </a:lnTo>
                <a:lnTo>
                  <a:pt x="2626816" y="1324936"/>
                </a:lnTo>
                <a:lnTo>
                  <a:pt x="2622354" y="1370272"/>
                </a:lnTo>
                <a:lnTo>
                  <a:pt x="2616162" y="1415119"/>
                </a:lnTo>
                <a:lnTo>
                  <a:pt x="2608272" y="1459446"/>
                </a:lnTo>
                <a:lnTo>
                  <a:pt x="2598717" y="1503225"/>
                </a:lnTo>
                <a:lnTo>
                  <a:pt x="2587526" y="1546426"/>
                </a:lnTo>
                <a:lnTo>
                  <a:pt x="2574734" y="1589017"/>
                </a:lnTo>
                <a:lnTo>
                  <a:pt x="2560371" y="1630971"/>
                </a:lnTo>
                <a:lnTo>
                  <a:pt x="2544469" y="1672257"/>
                </a:lnTo>
                <a:lnTo>
                  <a:pt x="2527059" y="1712845"/>
                </a:lnTo>
                <a:lnTo>
                  <a:pt x="2508175" y="1752705"/>
                </a:lnTo>
                <a:lnTo>
                  <a:pt x="2487847" y="1791808"/>
                </a:lnTo>
                <a:lnTo>
                  <a:pt x="2466107" y="1830124"/>
                </a:lnTo>
                <a:lnTo>
                  <a:pt x="2442988" y="1867623"/>
                </a:lnTo>
                <a:lnTo>
                  <a:pt x="2418520" y="1904275"/>
                </a:lnTo>
                <a:lnTo>
                  <a:pt x="2392736" y="1940050"/>
                </a:lnTo>
                <a:lnTo>
                  <a:pt x="2365668" y="1974920"/>
                </a:lnTo>
                <a:lnTo>
                  <a:pt x="2337346" y="2008853"/>
                </a:lnTo>
                <a:lnTo>
                  <a:pt x="2307804" y="2041821"/>
                </a:lnTo>
                <a:lnTo>
                  <a:pt x="2277073" y="2073792"/>
                </a:lnTo>
                <a:lnTo>
                  <a:pt x="2245185" y="2104739"/>
                </a:lnTo>
                <a:lnTo>
                  <a:pt x="2212171" y="2134630"/>
                </a:lnTo>
                <a:lnTo>
                  <a:pt x="2178063" y="2163436"/>
                </a:lnTo>
                <a:lnTo>
                  <a:pt x="2142894" y="2191127"/>
                </a:lnTo>
                <a:lnTo>
                  <a:pt x="2106694" y="2217674"/>
                </a:lnTo>
                <a:lnTo>
                  <a:pt x="2069497" y="2243046"/>
                </a:lnTo>
                <a:lnTo>
                  <a:pt x="2031332" y="2267215"/>
                </a:lnTo>
                <a:lnTo>
                  <a:pt x="1992233" y="2290149"/>
                </a:lnTo>
                <a:lnTo>
                  <a:pt x="1952232" y="2311819"/>
                </a:lnTo>
                <a:lnTo>
                  <a:pt x="1911359" y="2332196"/>
                </a:lnTo>
                <a:lnTo>
                  <a:pt x="1869646" y="2351250"/>
                </a:lnTo>
                <a:lnTo>
                  <a:pt x="1827127" y="2368950"/>
                </a:lnTo>
                <a:lnTo>
                  <a:pt x="1783831" y="2385268"/>
                </a:lnTo>
                <a:lnTo>
                  <a:pt x="1739792" y="2400173"/>
                </a:lnTo>
                <a:lnTo>
                  <a:pt x="1695041" y="2413635"/>
                </a:lnTo>
                <a:lnTo>
                  <a:pt x="1649609" y="2425626"/>
                </a:lnTo>
                <a:lnTo>
                  <a:pt x="1603529" y="2436114"/>
                </a:lnTo>
                <a:lnTo>
                  <a:pt x="1556832" y="2445070"/>
                </a:lnTo>
                <a:lnTo>
                  <a:pt x="1509551" y="2452465"/>
                </a:lnTo>
                <a:lnTo>
                  <a:pt x="1461716" y="2458268"/>
                </a:lnTo>
                <a:lnTo>
                  <a:pt x="1413360" y="2462450"/>
                </a:lnTo>
                <a:lnTo>
                  <a:pt x="1364515" y="2464981"/>
                </a:lnTo>
                <a:lnTo>
                  <a:pt x="1315212" y="2465832"/>
                </a:lnTo>
                <a:lnTo>
                  <a:pt x="1265908" y="2464981"/>
                </a:lnTo>
                <a:lnTo>
                  <a:pt x="1217063" y="2462450"/>
                </a:lnTo>
                <a:lnTo>
                  <a:pt x="1168707" y="2458268"/>
                </a:lnTo>
                <a:lnTo>
                  <a:pt x="1120872" y="2452465"/>
                </a:lnTo>
                <a:lnTo>
                  <a:pt x="1073591" y="2445070"/>
                </a:lnTo>
                <a:lnTo>
                  <a:pt x="1026894" y="2436114"/>
                </a:lnTo>
                <a:lnTo>
                  <a:pt x="980814" y="2425626"/>
                </a:lnTo>
                <a:lnTo>
                  <a:pt x="935382" y="2413635"/>
                </a:lnTo>
                <a:lnTo>
                  <a:pt x="890631" y="2400173"/>
                </a:lnTo>
                <a:lnTo>
                  <a:pt x="846592" y="2385268"/>
                </a:lnTo>
                <a:lnTo>
                  <a:pt x="803296" y="2368950"/>
                </a:lnTo>
                <a:lnTo>
                  <a:pt x="760777" y="2351250"/>
                </a:lnTo>
                <a:lnTo>
                  <a:pt x="719064" y="2332196"/>
                </a:lnTo>
                <a:lnTo>
                  <a:pt x="678191" y="2311819"/>
                </a:lnTo>
                <a:lnTo>
                  <a:pt x="638190" y="2290149"/>
                </a:lnTo>
                <a:lnTo>
                  <a:pt x="599091" y="2267215"/>
                </a:lnTo>
                <a:lnTo>
                  <a:pt x="560926" y="2243046"/>
                </a:lnTo>
                <a:lnTo>
                  <a:pt x="523729" y="2217674"/>
                </a:lnTo>
                <a:lnTo>
                  <a:pt x="487529" y="2191127"/>
                </a:lnTo>
                <a:lnTo>
                  <a:pt x="452360" y="2163436"/>
                </a:lnTo>
                <a:lnTo>
                  <a:pt x="418252" y="2134630"/>
                </a:lnTo>
                <a:lnTo>
                  <a:pt x="385238" y="2104739"/>
                </a:lnTo>
                <a:lnTo>
                  <a:pt x="353350" y="2073792"/>
                </a:lnTo>
                <a:lnTo>
                  <a:pt x="322619" y="2041821"/>
                </a:lnTo>
                <a:lnTo>
                  <a:pt x="293077" y="2008853"/>
                </a:lnTo>
                <a:lnTo>
                  <a:pt x="264755" y="1974920"/>
                </a:lnTo>
                <a:lnTo>
                  <a:pt x="237687" y="1940050"/>
                </a:lnTo>
                <a:lnTo>
                  <a:pt x="211903" y="1904275"/>
                </a:lnTo>
                <a:lnTo>
                  <a:pt x="187435" y="1867623"/>
                </a:lnTo>
                <a:lnTo>
                  <a:pt x="164316" y="1830124"/>
                </a:lnTo>
                <a:lnTo>
                  <a:pt x="142576" y="1791808"/>
                </a:lnTo>
                <a:lnTo>
                  <a:pt x="122248" y="1752705"/>
                </a:lnTo>
                <a:lnTo>
                  <a:pt x="103364" y="1712845"/>
                </a:lnTo>
                <a:lnTo>
                  <a:pt x="85954" y="1672257"/>
                </a:lnTo>
                <a:lnTo>
                  <a:pt x="70052" y="1630971"/>
                </a:lnTo>
                <a:lnTo>
                  <a:pt x="55689" y="1589017"/>
                </a:lnTo>
                <a:lnTo>
                  <a:pt x="42897" y="1546426"/>
                </a:lnTo>
                <a:lnTo>
                  <a:pt x="31706" y="1503225"/>
                </a:lnTo>
                <a:lnTo>
                  <a:pt x="22151" y="1459446"/>
                </a:lnTo>
                <a:lnTo>
                  <a:pt x="14261" y="1415119"/>
                </a:lnTo>
                <a:lnTo>
                  <a:pt x="8069" y="1370272"/>
                </a:lnTo>
                <a:lnTo>
                  <a:pt x="3607" y="1324936"/>
                </a:lnTo>
                <a:lnTo>
                  <a:pt x="907" y="1279141"/>
                </a:lnTo>
                <a:lnTo>
                  <a:pt x="0" y="1232916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144517" y="3376421"/>
            <a:ext cx="181610" cy="203200"/>
          </a:xfrm>
          <a:custGeom>
            <a:avLst/>
            <a:gdLst/>
            <a:ahLst/>
            <a:cxnLst/>
            <a:rect l="l" t="t" r="r" b="b"/>
            <a:pathLst>
              <a:path w="181610" h="203200">
                <a:moveTo>
                  <a:pt x="181356" y="0"/>
                </a:moveTo>
                <a:lnTo>
                  <a:pt x="0" y="0"/>
                </a:lnTo>
                <a:lnTo>
                  <a:pt x="0" y="202818"/>
                </a:lnTo>
                <a:lnTo>
                  <a:pt x="181356" y="202818"/>
                </a:lnTo>
                <a:lnTo>
                  <a:pt x="181356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951859" y="3195066"/>
            <a:ext cx="567055" cy="181610"/>
          </a:xfrm>
          <a:custGeom>
            <a:avLst/>
            <a:gdLst/>
            <a:ahLst/>
            <a:cxnLst/>
            <a:rect l="l" t="t" r="r" b="b"/>
            <a:pathLst>
              <a:path w="567054" h="181610">
                <a:moveTo>
                  <a:pt x="566674" y="0"/>
                </a:moveTo>
                <a:lnTo>
                  <a:pt x="0" y="0"/>
                </a:lnTo>
                <a:lnTo>
                  <a:pt x="0" y="181356"/>
                </a:lnTo>
                <a:lnTo>
                  <a:pt x="566674" y="181356"/>
                </a:lnTo>
                <a:lnTo>
                  <a:pt x="566674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44517" y="2992247"/>
            <a:ext cx="181610" cy="203200"/>
          </a:xfrm>
          <a:custGeom>
            <a:avLst/>
            <a:gdLst/>
            <a:ahLst/>
            <a:cxnLst/>
            <a:rect l="l" t="t" r="r" b="b"/>
            <a:pathLst>
              <a:path w="181610" h="203200">
                <a:moveTo>
                  <a:pt x="181356" y="0"/>
                </a:moveTo>
                <a:lnTo>
                  <a:pt x="0" y="0"/>
                </a:lnTo>
                <a:lnTo>
                  <a:pt x="0" y="202818"/>
                </a:lnTo>
                <a:lnTo>
                  <a:pt x="181356" y="202818"/>
                </a:lnTo>
                <a:lnTo>
                  <a:pt x="181356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51859" y="2992247"/>
            <a:ext cx="567055" cy="587375"/>
          </a:xfrm>
          <a:custGeom>
            <a:avLst/>
            <a:gdLst/>
            <a:ahLst/>
            <a:cxnLst/>
            <a:rect l="l" t="t" r="r" b="b"/>
            <a:pathLst>
              <a:path w="567054" h="587375">
                <a:moveTo>
                  <a:pt x="0" y="202818"/>
                </a:moveTo>
                <a:lnTo>
                  <a:pt x="192658" y="202818"/>
                </a:lnTo>
                <a:lnTo>
                  <a:pt x="192658" y="0"/>
                </a:lnTo>
                <a:lnTo>
                  <a:pt x="374014" y="0"/>
                </a:lnTo>
                <a:lnTo>
                  <a:pt x="374014" y="202818"/>
                </a:lnTo>
                <a:lnTo>
                  <a:pt x="566674" y="202818"/>
                </a:lnTo>
                <a:lnTo>
                  <a:pt x="566674" y="384175"/>
                </a:lnTo>
                <a:lnTo>
                  <a:pt x="374014" y="384175"/>
                </a:lnTo>
                <a:lnTo>
                  <a:pt x="374014" y="586993"/>
                </a:lnTo>
                <a:lnTo>
                  <a:pt x="192658" y="586993"/>
                </a:lnTo>
                <a:lnTo>
                  <a:pt x="192658" y="384175"/>
                </a:lnTo>
                <a:lnTo>
                  <a:pt x="0" y="384175"/>
                </a:lnTo>
                <a:lnTo>
                  <a:pt x="0" y="202818"/>
                </a:lnTo>
                <a:close/>
              </a:path>
            </a:pathLst>
          </a:custGeom>
          <a:ln w="1219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8013065" y="3208527"/>
            <a:ext cx="539750" cy="127635"/>
          </a:xfrm>
          <a:custGeom>
            <a:avLst/>
            <a:gdLst/>
            <a:ahLst/>
            <a:cxnLst/>
            <a:rect l="l" t="t" r="r" b="b"/>
            <a:pathLst>
              <a:path w="539750" h="127635">
                <a:moveTo>
                  <a:pt x="539750" y="0"/>
                </a:moveTo>
                <a:lnTo>
                  <a:pt x="0" y="0"/>
                </a:lnTo>
                <a:lnTo>
                  <a:pt x="0" y="127635"/>
                </a:lnTo>
                <a:lnTo>
                  <a:pt x="539750" y="127635"/>
                </a:lnTo>
                <a:lnTo>
                  <a:pt x="53975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013065" y="3399916"/>
            <a:ext cx="539750" cy="127635"/>
          </a:xfrm>
          <a:custGeom>
            <a:avLst/>
            <a:gdLst/>
            <a:ahLst/>
            <a:cxnLst/>
            <a:rect l="l" t="t" r="r" b="b"/>
            <a:pathLst>
              <a:path w="539750" h="127635">
                <a:moveTo>
                  <a:pt x="539750" y="0"/>
                </a:moveTo>
                <a:lnTo>
                  <a:pt x="0" y="0"/>
                </a:lnTo>
                <a:lnTo>
                  <a:pt x="0" y="127635"/>
                </a:lnTo>
                <a:lnTo>
                  <a:pt x="539750" y="127635"/>
                </a:lnTo>
                <a:lnTo>
                  <a:pt x="53975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013065" y="3208527"/>
            <a:ext cx="539750" cy="127635"/>
          </a:xfrm>
          <a:custGeom>
            <a:avLst/>
            <a:gdLst/>
            <a:ahLst/>
            <a:cxnLst/>
            <a:rect l="l" t="t" r="r" b="b"/>
            <a:pathLst>
              <a:path w="539750" h="127635">
                <a:moveTo>
                  <a:pt x="0" y="0"/>
                </a:moveTo>
                <a:lnTo>
                  <a:pt x="539750" y="0"/>
                </a:lnTo>
                <a:lnTo>
                  <a:pt x="539750" y="127635"/>
                </a:lnTo>
                <a:lnTo>
                  <a:pt x="0" y="127635"/>
                </a:lnTo>
                <a:lnTo>
                  <a:pt x="0" y="0"/>
                </a:lnTo>
                <a:close/>
              </a:path>
            </a:pathLst>
          </a:custGeom>
          <a:ln w="1219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013065" y="3399916"/>
            <a:ext cx="539750" cy="127635"/>
          </a:xfrm>
          <a:custGeom>
            <a:avLst/>
            <a:gdLst/>
            <a:ahLst/>
            <a:cxnLst/>
            <a:rect l="l" t="t" r="r" b="b"/>
            <a:pathLst>
              <a:path w="539750" h="127635">
                <a:moveTo>
                  <a:pt x="0" y="0"/>
                </a:moveTo>
                <a:lnTo>
                  <a:pt x="539750" y="0"/>
                </a:lnTo>
                <a:lnTo>
                  <a:pt x="539750" y="127635"/>
                </a:lnTo>
                <a:lnTo>
                  <a:pt x="0" y="127635"/>
                </a:lnTo>
                <a:lnTo>
                  <a:pt x="0" y="0"/>
                </a:lnTo>
                <a:close/>
              </a:path>
            </a:pathLst>
          </a:custGeom>
          <a:ln w="1219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390888" y="2389632"/>
            <a:ext cx="1837944" cy="1630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907780" y="2010155"/>
            <a:ext cx="2627630" cy="2468880"/>
          </a:xfrm>
          <a:custGeom>
            <a:avLst/>
            <a:gdLst/>
            <a:ahLst/>
            <a:cxnLst/>
            <a:rect l="l" t="t" r="r" b="b"/>
            <a:pathLst>
              <a:path w="2627629" h="2468879">
                <a:moveTo>
                  <a:pt x="0" y="1234440"/>
                </a:moveTo>
                <a:lnTo>
                  <a:pt x="906" y="1188162"/>
                </a:lnTo>
                <a:lnTo>
                  <a:pt x="3603" y="1142315"/>
                </a:lnTo>
                <a:lnTo>
                  <a:pt x="8059" y="1096927"/>
                </a:lnTo>
                <a:lnTo>
                  <a:pt x="14243" y="1052029"/>
                </a:lnTo>
                <a:lnTo>
                  <a:pt x="22122" y="1007650"/>
                </a:lnTo>
                <a:lnTo>
                  <a:pt x="31666" y="963820"/>
                </a:lnTo>
                <a:lnTo>
                  <a:pt x="42842" y="920569"/>
                </a:lnTo>
                <a:lnTo>
                  <a:pt x="55618" y="877927"/>
                </a:lnTo>
                <a:lnTo>
                  <a:pt x="69963" y="835923"/>
                </a:lnTo>
                <a:lnTo>
                  <a:pt x="85845" y="794588"/>
                </a:lnTo>
                <a:lnTo>
                  <a:pt x="103233" y="753951"/>
                </a:lnTo>
                <a:lnTo>
                  <a:pt x="122094" y="714042"/>
                </a:lnTo>
                <a:lnTo>
                  <a:pt x="142396" y="674891"/>
                </a:lnTo>
                <a:lnTo>
                  <a:pt x="164109" y="636529"/>
                </a:lnTo>
                <a:lnTo>
                  <a:pt x="187200" y="598983"/>
                </a:lnTo>
                <a:lnTo>
                  <a:pt x="211637" y="562286"/>
                </a:lnTo>
                <a:lnTo>
                  <a:pt x="237390" y="526465"/>
                </a:lnTo>
                <a:lnTo>
                  <a:pt x="264425" y="491552"/>
                </a:lnTo>
                <a:lnTo>
                  <a:pt x="292712" y="457576"/>
                </a:lnTo>
                <a:lnTo>
                  <a:pt x="322218" y="424567"/>
                </a:lnTo>
                <a:lnTo>
                  <a:pt x="352912" y="392554"/>
                </a:lnTo>
                <a:lnTo>
                  <a:pt x="384762" y="361569"/>
                </a:lnTo>
                <a:lnTo>
                  <a:pt x="417736" y="331639"/>
                </a:lnTo>
                <a:lnTo>
                  <a:pt x="451803" y="302796"/>
                </a:lnTo>
                <a:lnTo>
                  <a:pt x="486931" y="275069"/>
                </a:lnTo>
                <a:lnTo>
                  <a:pt x="523088" y="248487"/>
                </a:lnTo>
                <a:lnTo>
                  <a:pt x="560242" y="223082"/>
                </a:lnTo>
                <a:lnTo>
                  <a:pt x="598361" y="198882"/>
                </a:lnTo>
                <a:lnTo>
                  <a:pt x="637415" y="175918"/>
                </a:lnTo>
                <a:lnTo>
                  <a:pt x="677370" y="154219"/>
                </a:lnTo>
                <a:lnTo>
                  <a:pt x="718196" y="133815"/>
                </a:lnTo>
                <a:lnTo>
                  <a:pt x="759861" y="114736"/>
                </a:lnTo>
                <a:lnTo>
                  <a:pt x="802332" y="97012"/>
                </a:lnTo>
                <a:lnTo>
                  <a:pt x="845578" y="80672"/>
                </a:lnTo>
                <a:lnTo>
                  <a:pt x="889568" y="65747"/>
                </a:lnTo>
                <a:lnTo>
                  <a:pt x="934269" y="52267"/>
                </a:lnTo>
                <a:lnTo>
                  <a:pt x="979650" y="40260"/>
                </a:lnTo>
                <a:lnTo>
                  <a:pt x="1025680" y="29758"/>
                </a:lnTo>
                <a:lnTo>
                  <a:pt x="1072325" y="20789"/>
                </a:lnTo>
                <a:lnTo>
                  <a:pt x="1119556" y="13385"/>
                </a:lnTo>
                <a:lnTo>
                  <a:pt x="1167339" y="7573"/>
                </a:lnTo>
                <a:lnTo>
                  <a:pt x="1215643" y="3386"/>
                </a:lnTo>
                <a:lnTo>
                  <a:pt x="1264436" y="851"/>
                </a:lnTo>
                <a:lnTo>
                  <a:pt x="1313688" y="0"/>
                </a:lnTo>
                <a:lnTo>
                  <a:pt x="1362939" y="851"/>
                </a:lnTo>
                <a:lnTo>
                  <a:pt x="1411732" y="3386"/>
                </a:lnTo>
                <a:lnTo>
                  <a:pt x="1460036" y="7573"/>
                </a:lnTo>
                <a:lnTo>
                  <a:pt x="1507819" y="13385"/>
                </a:lnTo>
                <a:lnTo>
                  <a:pt x="1555050" y="20789"/>
                </a:lnTo>
                <a:lnTo>
                  <a:pt x="1601695" y="29758"/>
                </a:lnTo>
                <a:lnTo>
                  <a:pt x="1647725" y="40260"/>
                </a:lnTo>
                <a:lnTo>
                  <a:pt x="1693106" y="52267"/>
                </a:lnTo>
                <a:lnTo>
                  <a:pt x="1737807" y="65747"/>
                </a:lnTo>
                <a:lnTo>
                  <a:pt x="1781797" y="80672"/>
                </a:lnTo>
                <a:lnTo>
                  <a:pt x="1825043" y="97012"/>
                </a:lnTo>
                <a:lnTo>
                  <a:pt x="1867514" y="114736"/>
                </a:lnTo>
                <a:lnTo>
                  <a:pt x="1909179" y="133815"/>
                </a:lnTo>
                <a:lnTo>
                  <a:pt x="1950005" y="154219"/>
                </a:lnTo>
                <a:lnTo>
                  <a:pt x="1989960" y="175918"/>
                </a:lnTo>
                <a:lnTo>
                  <a:pt x="2029014" y="198882"/>
                </a:lnTo>
                <a:lnTo>
                  <a:pt x="2067133" y="223082"/>
                </a:lnTo>
                <a:lnTo>
                  <a:pt x="2104287" y="248487"/>
                </a:lnTo>
                <a:lnTo>
                  <a:pt x="2140444" y="275069"/>
                </a:lnTo>
                <a:lnTo>
                  <a:pt x="2175572" y="302796"/>
                </a:lnTo>
                <a:lnTo>
                  <a:pt x="2209639" y="331639"/>
                </a:lnTo>
                <a:lnTo>
                  <a:pt x="2242613" y="361568"/>
                </a:lnTo>
                <a:lnTo>
                  <a:pt x="2274463" y="392554"/>
                </a:lnTo>
                <a:lnTo>
                  <a:pt x="2305157" y="424567"/>
                </a:lnTo>
                <a:lnTo>
                  <a:pt x="2334663" y="457576"/>
                </a:lnTo>
                <a:lnTo>
                  <a:pt x="2362950" y="491552"/>
                </a:lnTo>
                <a:lnTo>
                  <a:pt x="2389985" y="526465"/>
                </a:lnTo>
                <a:lnTo>
                  <a:pt x="2415738" y="562286"/>
                </a:lnTo>
                <a:lnTo>
                  <a:pt x="2440175" y="598983"/>
                </a:lnTo>
                <a:lnTo>
                  <a:pt x="2463266" y="636529"/>
                </a:lnTo>
                <a:lnTo>
                  <a:pt x="2484979" y="674891"/>
                </a:lnTo>
                <a:lnTo>
                  <a:pt x="2505281" y="714042"/>
                </a:lnTo>
                <a:lnTo>
                  <a:pt x="2524142" y="753951"/>
                </a:lnTo>
                <a:lnTo>
                  <a:pt x="2541530" y="794588"/>
                </a:lnTo>
                <a:lnTo>
                  <a:pt x="2557412" y="835923"/>
                </a:lnTo>
                <a:lnTo>
                  <a:pt x="2571757" y="877927"/>
                </a:lnTo>
                <a:lnTo>
                  <a:pt x="2584533" y="920569"/>
                </a:lnTo>
                <a:lnTo>
                  <a:pt x="2595709" y="963820"/>
                </a:lnTo>
                <a:lnTo>
                  <a:pt x="2605253" y="1007650"/>
                </a:lnTo>
                <a:lnTo>
                  <a:pt x="2613132" y="1052029"/>
                </a:lnTo>
                <a:lnTo>
                  <a:pt x="2619316" y="1096927"/>
                </a:lnTo>
                <a:lnTo>
                  <a:pt x="2623772" y="1142315"/>
                </a:lnTo>
                <a:lnTo>
                  <a:pt x="2626469" y="1188162"/>
                </a:lnTo>
                <a:lnTo>
                  <a:pt x="2627376" y="1234440"/>
                </a:lnTo>
                <a:lnTo>
                  <a:pt x="2626469" y="1280717"/>
                </a:lnTo>
                <a:lnTo>
                  <a:pt x="2623772" y="1326564"/>
                </a:lnTo>
                <a:lnTo>
                  <a:pt x="2619316" y="1371952"/>
                </a:lnTo>
                <a:lnTo>
                  <a:pt x="2613132" y="1416850"/>
                </a:lnTo>
                <a:lnTo>
                  <a:pt x="2605253" y="1461229"/>
                </a:lnTo>
                <a:lnTo>
                  <a:pt x="2595709" y="1505059"/>
                </a:lnTo>
                <a:lnTo>
                  <a:pt x="2584533" y="1548310"/>
                </a:lnTo>
                <a:lnTo>
                  <a:pt x="2571757" y="1590952"/>
                </a:lnTo>
                <a:lnTo>
                  <a:pt x="2557412" y="1632956"/>
                </a:lnTo>
                <a:lnTo>
                  <a:pt x="2541530" y="1674291"/>
                </a:lnTo>
                <a:lnTo>
                  <a:pt x="2524142" y="1714928"/>
                </a:lnTo>
                <a:lnTo>
                  <a:pt x="2505281" y="1754837"/>
                </a:lnTo>
                <a:lnTo>
                  <a:pt x="2484979" y="1793988"/>
                </a:lnTo>
                <a:lnTo>
                  <a:pt x="2463266" y="1832350"/>
                </a:lnTo>
                <a:lnTo>
                  <a:pt x="2440175" y="1869896"/>
                </a:lnTo>
                <a:lnTo>
                  <a:pt x="2415738" y="1906593"/>
                </a:lnTo>
                <a:lnTo>
                  <a:pt x="2389985" y="1942414"/>
                </a:lnTo>
                <a:lnTo>
                  <a:pt x="2362950" y="1977327"/>
                </a:lnTo>
                <a:lnTo>
                  <a:pt x="2334663" y="2011303"/>
                </a:lnTo>
                <a:lnTo>
                  <a:pt x="2305157" y="2044312"/>
                </a:lnTo>
                <a:lnTo>
                  <a:pt x="2274463" y="2076325"/>
                </a:lnTo>
                <a:lnTo>
                  <a:pt x="2242613" y="2107310"/>
                </a:lnTo>
                <a:lnTo>
                  <a:pt x="2209639" y="2137240"/>
                </a:lnTo>
                <a:lnTo>
                  <a:pt x="2175572" y="2166083"/>
                </a:lnTo>
                <a:lnTo>
                  <a:pt x="2140444" y="2193810"/>
                </a:lnTo>
                <a:lnTo>
                  <a:pt x="2104287" y="2220392"/>
                </a:lnTo>
                <a:lnTo>
                  <a:pt x="2067133" y="2245797"/>
                </a:lnTo>
                <a:lnTo>
                  <a:pt x="2029014" y="2269997"/>
                </a:lnTo>
                <a:lnTo>
                  <a:pt x="1989960" y="2292961"/>
                </a:lnTo>
                <a:lnTo>
                  <a:pt x="1950005" y="2314660"/>
                </a:lnTo>
                <a:lnTo>
                  <a:pt x="1909179" y="2335064"/>
                </a:lnTo>
                <a:lnTo>
                  <a:pt x="1867514" y="2354143"/>
                </a:lnTo>
                <a:lnTo>
                  <a:pt x="1825043" y="2371867"/>
                </a:lnTo>
                <a:lnTo>
                  <a:pt x="1781797" y="2388207"/>
                </a:lnTo>
                <a:lnTo>
                  <a:pt x="1737807" y="2403132"/>
                </a:lnTo>
                <a:lnTo>
                  <a:pt x="1693106" y="2416612"/>
                </a:lnTo>
                <a:lnTo>
                  <a:pt x="1647725" y="2428619"/>
                </a:lnTo>
                <a:lnTo>
                  <a:pt x="1601695" y="2439121"/>
                </a:lnTo>
                <a:lnTo>
                  <a:pt x="1555050" y="2448090"/>
                </a:lnTo>
                <a:lnTo>
                  <a:pt x="1507819" y="2455494"/>
                </a:lnTo>
                <a:lnTo>
                  <a:pt x="1460036" y="2461306"/>
                </a:lnTo>
                <a:lnTo>
                  <a:pt x="1411732" y="2465493"/>
                </a:lnTo>
                <a:lnTo>
                  <a:pt x="1362939" y="2468028"/>
                </a:lnTo>
                <a:lnTo>
                  <a:pt x="1313688" y="2468880"/>
                </a:lnTo>
                <a:lnTo>
                  <a:pt x="1264436" y="2468028"/>
                </a:lnTo>
                <a:lnTo>
                  <a:pt x="1215643" y="2465493"/>
                </a:lnTo>
                <a:lnTo>
                  <a:pt x="1167339" y="2461306"/>
                </a:lnTo>
                <a:lnTo>
                  <a:pt x="1119556" y="2455494"/>
                </a:lnTo>
                <a:lnTo>
                  <a:pt x="1072325" y="2448090"/>
                </a:lnTo>
                <a:lnTo>
                  <a:pt x="1025680" y="2439121"/>
                </a:lnTo>
                <a:lnTo>
                  <a:pt x="979650" y="2428619"/>
                </a:lnTo>
                <a:lnTo>
                  <a:pt x="934269" y="2416612"/>
                </a:lnTo>
                <a:lnTo>
                  <a:pt x="889568" y="2403132"/>
                </a:lnTo>
                <a:lnTo>
                  <a:pt x="845578" y="2388207"/>
                </a:lnTo>
                <a:lnTo>
                  <a:pt x="802332" y="2371867"/>
                </a:lnTo>
                <a:lnTo>
                  <a:pt x="759861" y="2354143"/>
                </a:lnTo>
                <a:lnTo>
                  <a:pt x="718196" y="2335064"/>
                </a:lnTo>
                <a:lnTo>
                  <a:pt x="677370" y="2314660"/>
                </a:lnTo>
                <a:lnTo>
                  <a:pt x="637415" y="2292961"/>
                </a:lnTo>
                <a:lnTo>
                  <a:pt x="598361" y="2269997"/>
                </a:lnTo>
                <a:lnTo>
                  <a:pt x="560242" y="2245797"/>
                </a:lnTo>
                <a:lnTo>
                  <a:pt x="523088" y="2220392"/>
                </a:lnTo>
                <a:lnTo>
                  <a:pt x="486931" y="2193810"/>
                </a:lnTo>
                <a:lnTo>
                  <a:pt x="451803" y="2166083"/>
                </a:lnTo>
                <a:lnTo>
                  <a:pt x="417736" y="2137240"/>
                </a:lnTo>
                <a:lnTo>
                  <a:pt x="384762" y="2107311"/>
                </a:lnTo>
                <a:lnTo>
                  <a:pt x="352912" y="2076325"/>
                </a:lnTo>
                <a:lnTo>
                  <a:pt x="322218" y="2044312"/>
                </a:lnTo>
                <a:lnTo>
                  <a:pt x="292712" y="2011303"/>
                </a:lnTo>
                <a:lnTo>
                  <a:pt x="264425" y="1977327"/>
                </a:lnTo>
                <a:lnTo>
                  <a:pt x="237390" y="1942414"/>
                </a:lnTo>
                <a:lnTo>
                  <a:pt x="211637" y="1906593"/>
                </a:lnTo>
                <a:lnTo>
                  <a:pt x="187200" y="1869896"/>
                </a:lnTo>
                <a:lnTo>
                  <a:pt x="164109" y="1832350"/>
                </a:lnTo>
                <a:lnTo>
                  <a:pt x="142396" y="1793988"/>
                </a:lnTo>
                <a:lnTo>
                  <a:pt x="122094" y="1754837"/>
                </a:lnTo>
                <a:lnTo>
                  <a:pt x="103233" y="1714928"/>
                </a:lnTo>
                <a:lnTo>
                  <a:pt x="85845" y="1674291"/>
                </a:lnTo>
                <a:lnTo>
                  <a:pt x="69963" y="1632956"/>
                </a:lnTo>
                <a:lnTo>
                  <a:pt x="55618" y="1590952"/>
                </a:lnTo>
                <a:lnTo>
                  <a:pt x="42842" y="1548310"/>
                </a:lnTo>
                <a:lnTo>
                  <a:pt x="31666" y="1505059"/>
                </a:lnTo>
                <a:lnTo>
                  <a:pt x="22122" y="1461229"/>
                </a:lnTo>
                <a:lnTo>
                  <a:pt x="14243" y="1416850"/>
                </a:lnTo>
                <a:lnTo>
                  <a:pt x="8059" y="1371952"/>
                </a:lnTo>
                <a:lnTo>
                  <a:pt x="3603" y="1326564"/>
                </a:lnTo>
                <a:lnTo>
                  <a:pt x="906" y="1280717"/>
                </a:lnTo>
                <a:lnTo>
                  <a:pt x="0" y="123444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60248" y="4812791"/>
            <a:ext cx="3680333" cy="79079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71880" y="4905578"/>
            <a:ext cx="3235325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社會服務類特殊訓練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17591" y="4800600"/>
            <a:ext cx="2253741" cy="79079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330697" y="4896358"/>
            <a:ext cx="180848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服務記錄冊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460992" y="4800600"/>
            <a:ext cx="1897252" cy="79079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9675114" y="4896358"/>
            <a:ext cx="145351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據點志工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3632453" y="544779"/>
            <a:ext cx="55156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關懷訪視志工應具備二要素</a:t>
            </a:r>
            <a:endParaRPr sz="3600"/>
          </a:p>
        </p:txBody>
      </p:sp>
      <p:sp>
        <p:nvSpPr>
          <p:cNvPr id="23" name="object 23"/>
          <p:cNvSpPr/>
          <p:nvPr/>
        </p:nvSpPr>
        <p:spPr>
          <a:xfrm>
            <a:off x="3381755" y="1229867"/>
            <a:ext cx="5943600" cy="0"/>
          </a:xfrm>
          <a:custGeom>
            <a:avLst/>
            <a:gdLst/>
            <a:ahLst/>
            <a:cxnLst/>
            <a:rect l="l" t="t" r="r" b="b"/>
            <a:pathLst>
              <a:path w="5943600" h="0">
                <a:moveTo>
                  <a:pt x="0" y="0"/>
                </a:moveTo>
                <a:lnTo>
                  <a:pt x="594360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0055" y="2563366"/>
            <a:ext cx="4791456" cy="4181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67868" y="973836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4560316" y="0"/>
                </a:moveTo>
                <a:lnTo>
                  <a:pt x="298195" y="0"/>
                </a:lnTo>
                <a:lnTo>
                  <a:pt x="249825" y="3902"/>
                </a:lnTo>
                <a:lnTo>
                  <a:pt x="203941" y="15199"/>
                </a:lnTo>
                <a:lnTo>
                  <a:pt x="161155" y="33278"/>
                </a:lnTo>
                <a:lnTo>
                  <a:pt x="122083" y="57525"/>
                </a:lnTo>
                <a:lnTo>
                  <a:pt x="87337" y="87328"/>
                </a:lnTo>
                <a:lnTo>
                  <a:pt x="57533" y="122072"/>
                </a:lnTo>
                <a:lnTo>
                  <a:pt x="33283" y="161144"/>
                </a:lnTo>
                <a:lnTo>
                  <a:pt x="15201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2" y="1539356"/>
                </a:lnTo>
                <a:lnTo>
                  <a:pt x="15201" y="1585244"/>
                </a:lnTo>
                <a:lnTo>
                  <a:pt x="33283" y="1628031"/>
                </a:lnTo>
                <a:lnTo>
                  <a:pt x="57533" y="1667103"/>
                </a:lnTo>
                <a:lnTo>
                  <a:pt x="87337" y="1701847"/>
                </a:lnTo>
                <a:lnTo>
                  <a:pt x="122083" y="1731650"/>
                </a:lnTo>
                <a:lnTo>
                  <a:pt x="161155" y="1755897"/>
                </a:lnTo>
                <a:lnTo>
                  <a:pt x="203941" y="1773976"/>
                </a:lnTo>
                <a:lnTo>
                  <a:pt x="249825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1" y="1490979"/>
                </a:lnTo>
                <a:lnTo>
                  <a:pt x="5522083" y="1490979"/>
                </a:lnTo>
                <a:lnTo>
                  <a:pt x="4858511" y="1043686"/>
                </a:lnTo>
                <a:lnTo>
                  <a:pt x="4858511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  <a:path w="5824855" h="1789430">
                <a:moveTo>
                  <a:pt x="5522083" y="1490979"/>
                </a:moveTo>
                <a:lnTo>
                  <a:pt x="4858511" y="1490979"/>
                </a:lnTo>
                <a:lnTo>
                  <a:pt x="5824855" y="1695068"/>
                </a:lnTo>
                <a:lnTo>
                  <a:pt x="5522083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7868" y="973836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0" y="298196"/>
                </a:moveTo>
                <a:lnTo>
                  <a:pt x="3902" y="249819"/>
                </a:lnTo>
                <a:lnTo>
                  <a:pt x="15201" y="203931"/>
                </a:lnTo>
                <a:lnTo>
                  <a:pt x="33283" y="161144"/>
                </a:lnTo>
                <a:lnTo>
                  <a:pt x="57533" y="122072"/>
                </a:lnTo>
                <a:lnTo>
                  <a:pt x="87337" y="87328"/>
                </a:lnTo>
                <a:lnTo>
                  <a:pt x="122083" y="57525"/>
                </a:lnTo>
                <a:lnTo>
                  <a:pt x="161155" y="33278"/>
                </a:lnTo>
                <a:lnTo>
                  <a:pt x="203941" y="15199"/>
                </a:lnTo>
                <a:lnTo>
                  <a:pt x="249825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59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1" y="298196"/>
                </a:lnTo>
                <a:lnTo>
                  <a:pt x="4858511" y="1043686"/>
                </a:lnTo>
                <a:lnTo>
                  <a:pt x="5824855" y="1695068"/>
                </a:lnTo>
                <a:lnTo>
                  <a:pt x="4858511" y="1490979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59" y="178917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25" y="1785273"/>
                </a:lnTo>
                <a:lnTo>
                  <a:pt x="203941" y="1773976"/>
                </a:lnTo>
                <a:lnTo>
                  <a:pt x="161155" y="1755897"/>
                </a:lnTo>
                <a:lnTo>
                  <a:pt x="122083" y="1731650"/>
                </a:lnTo>
                <a:lnTo>
                  <a:pt x="87337" y="1701847"/>
                </a:lnTo>
                <a:lnTo>
                  <a:pt x="57533" y="1667103"/>
                </a:lnTo>
                <a:lnTo>
                  <a:pt x="33283" y="1628031"/>
                </a:lnTo>
                <a:lnTo>
                  <a:pt x="15201" y="1585244"/>
                </a:lnTo>
                <a:lnTo>
                  <a:pt x="3902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33171" y="1355217"/>
            <a:ext cx="4485640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請問，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第一次關懷訪</a:t>
            </a:r>
            <a:r>
              <a:rPr dirty="0" sz="32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視</a:t>
            </a:r>
            <a:r>
              <a:rPr dirty="0" sz="32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要 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怎麼進行？要注意什麼？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4048760" y="1789176"/>
                </a:moveTo>
                <a:lnTo>
                  <a:pt x="2834132" y="1789176"/>
                </a:lnTo>
                <a:lnTo>
                  <a:pt x="2481071" y="2199386"/>
                </a:lnTo>
                <a:lnTo>
                  <a:pt x="4048760" y="1789176"/>
                </a:lnTo>
                <a:close/>
              </a:path>
              <a:path w="4859020" h="2199640">
                <a:moveTo>
                  <a:pt x="4560316" y="0"/>
                </a:moveTo>
                <a:lnTo>
                  <a:pt x="298195" y="0"/>
                </a:lnTo>
                <a:lnTo>
                  <a:pt x="249819" y="3902"/>
                </a:lnTo>
                <a:lnTo>
                  <a:pt x="203931" y="15199"/>
                </a:lnTo>
                <a:lnTo>
                  <a:pt x="161144" y="33278"/>
                </a:lnTo>
                <a:lnTo>
                  <a:pt x="122072" y="57525"/>
                </a:lnTo>
                <a:lnTo>
                  <a:pt x="87328" y="87328"/>
                </a:lnTo>
                <a:lnTo>
                  <a:pt x="57525" y="122072"/>
                </a:lnTo>
                <a:lnTo>
                  <a:pt x="33278" y="161144"/>
                </a:lnTo>
                <a:lnTo>
                  <a:pt x="15199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80"/>
                </a:lnTo>
                <a:lnTo>
                  <a:pt x="3902" y="1539356"/>
                </a:lnTo>
                <a:lnTo>
                  <a:pt x="15199" y="1585244"/>
                </a:lnTo>
                <a:lnTo>
                  <a:pt x="33278" y="1628031"/>
                </a:lnTo>
                <a:lnTo>
                  <a:pt x="57525" y="1667103"/>
                </a:lnTo>
                <a:lnTo>
                  <a:pt x="87328" y="1701847"/>
                </a:lnTo>
                <a:lnTo>
                  <a:pt x="122072" y="1731650"/>
                </a:lnTo>
                <a:lnTo>
                  <a:pt x="161144" y="1755897"/>
                </a:lnTo>
                <a:lnTo>
                  <a:pt x="203931" y="1773976"/>
                </a:lnTo>
                <a:lnTo>
                  <a:pt x="249819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80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0" y="298196"/>
                </a:moveTo>
                <a:lnTo>
                  <a:pt x="3902" y="249819"/>
                </a:lnTo>
                <a:lnTo>
                  <a:pt x="15199" y="203931"/>
                </a:lnTo>
                <a:lnTo>
                  <a:pt x="33278" y="161144"/>
                </a:lnTo>
                <a:lnTo>
                  <a:pt x="57525" y="122072"/>
                </a:lnTo>
                <a:lnTo>
                  <a:pt x="87328" y="87328"/>
                </a:lnTo>
                <a:lnTo>
                  <a:pt x="122072" y="57525"/>
                </a:lnTo>
                <a:lnTo>
                  <a:pt x="161144" y="33278"/>
                </a:lnTo>
                <a:lnTo>
                  <a:pt x="203931" y="15199"/>
                </a:lnTo>
                <a:lnTo>
                  <a:pt x="249819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4858512" y="1490980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481071" y="219938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19" y="1785273"/>
                </a:lnTo>
                <a:lnTo>
                  <a:pt x="203931" y="1773976"/>
                </a:lnTo>
                <a:lnTo>
                  <a:pt x="161144" y="1755897"/>
                </a:lnTo>
                <a:lnTo>
                  <a:pt x="122072" y="1731650"/>
                </a:lnTo>
                <a:lnTo>
                  <a:pt x="87328" y="1701847"/>
                </a:lnTo>
                <a:lnTo>
                  <a:pt x="57525" y="1667103"/>
                </a:lnTo>
                <a:lnTo>
                  <a:pt x="33278" y="1628031"/>
                </a:lnTo>
                <a:lnTo>
                  <a:pt x="15199" y="1585244"/>
                </a:lnTo>
                <a:lnTo>
                  <a:pt x="3902" y="1539356"/>
                </a:lnTo>
                <a:lnTo>
                  <a:pt x="0" y="1490980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6663943" y="964437"/>
            <a:ext cx="4321810" cy="10001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u="none" sz="3200" spc="-10">
                <a:solidFill>
                  <a:srgbClr val="585858"/>
                </a:solidFill>
              </a:rPr>
              <a:t>我建議可以分成</a:t>
            </a:r>
            <a:r>
              <a:rPr dirty="0" u="none" sz="3200" spc="114"/>
              <a:t>3</a:t>
            </a:r>
            <a:r>
              <a:rPr dirty="0" u="none" sz="3200" spc="-10"/>
              <a:t>個階段 </a:t>
            </a:r>
            <a:r>
              <a:rPr dirty="0" u="none" sz="3200" spc="-10">
                <a:solidFill>
                  <a:srgbClr val="585858"/>
                </a:solidFill>
              </a:rPr>
              <a:t>來準備和進行</a:t>
            </a:r>
            <a:endParaRPr sz="3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5023" y="720039"/>
            <a:ext cx="441261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第一次關懷</a:t>
            </a:r>
            <a:r>
              <a:rPr dirty="0" u="none" sz="3600" spc="-10">
                <a:solidFill>
                  <a:srgbClr val="000000"/>
                </a:solidFill>
              </a:rPr>
              <a:t>訪</a:t>
            </a:r>
            <a:r>
              <a:rPr dirty="0" u="none" sz="3600" spc="-5">
                <a:solidFill>
                  <a:srgbClr val="000000"/>
                </a:solidFill>
              </a:rPr>
              <a:t>視</a:t>
            </a:r>
            <a:r>
              <a:rPr dirty="0" u="none" sz="3600" spc="135">
                <a:solidFill>
                  <a:srgbClr val="000000"/>
                </a:solidFill>
              </a:rPr>
              <a:t>3</a:t>
            </a:r>
            <a:r>
              <a:rPr dirty="0" u="none" sz="3600" spc="-5">
                <a:solidFill>
                  <a:srgbClr val="000000"/>
                </a:solidFill>
              </a:rPr>
              <a:t>階段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140964" y="1391411"/>
            <a:ext cx="5967730" cy="0"/>
          </a:xfrm>
          <a:custGeom>
            <a:avLst/>
            <a:gdLst/>
            <a:ahLst/>
            <a:cxnLst/>
            <a:rect l="l" t="t" r="r" b="b"/>
            <a:pathLst>
              <a:path w="5967730" h="0">
                <a:moveTo>
                  <a:pt x="0" y="0"/>
                </a:moveTo>
                <a:lnTo>
                  <a:pt x="5967221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63851" y="2363723"/>
            <a:ext cx="2121535" cy="1990725"/>
          </a:xfrm>
          <a:custGeom>
            <a:avLst/>
            <a:gdLst/>
            <a:ahLst/>
            <a:cxnLst/>
            <a:rect l="l" t="t" r="r" b="b"/>
            <a:pathLst>
              <a:path w="2121535" h="1990725">
                <a:moveTo>
                  <a:pt x="0" y="995172"/>
                </a:moveTo>
                <a:lnTo>
                  <a:pt x="1154" y="948321"/>
                </a:lnTo>
                <a:lnTo>
                  <a:pt x="4583" y="902029"/>
                </a:lnTo>
                <a:lnTo>
                  <a:pt x="10237" y="856342"/>
                </a:lnTo>
                <a:lnTo>
                  <a:pt x="18063" y="811308"/>
                </a:lnTo>
                <a:lnTo>
                  <a:pt x="28011" y="766976"/>
                </a:lnTo>
                <a:lnTo>
                  <a:pt x="40031" y="723392"/>
                </a:lnTo>
                <a:lnTo>
                  <a:pt x="54071" y="680606"/>
                </a:lnTo>
                <a:lnTo>
                  <a:pt x="70080" y="638663"/>
                </a:lnTo>
                <a:lnTo>
                  <a:pt x="88008" y="597614"/>
                </a:lnTo>
                <a:lnTo>
                  <a:pt x="107804" y="557504"/>
                </a:lnTo>
                <a:lnTo>
                  <a:pt x="129416" y="518381"/>
                </a:lnTo>
                <a:lnTo>
                  <a:pt x="152793" y="480295"/>
                </a:lnTo>
                <a:lnTo>
                  <a:pt x="177886" y="443292"/>
                </a:lnTo>
                <a:lnTo>
                  <a:pt x="204642" y="407420"/>
                </a:lnTo>
                <a:lnTo>
                  <a:pt x="233012" y="372726"/>
                </a:lnTo>
                <a:lnTo>
                  <a:pt x="262943" y="339260"/>
                </a:lnTo>
                <a:lnTo>
                  <a:pt x="294385" y="307068"/>
                </a:lnTo>
                <a:lnTo>
                  <a:pt x="327288" y="276198"/>
                </a:lnTo>
                <a:lnTo>
                  <a:pt x="361600" y="246698"/>
                </a:lnTo>
                <a:lnTo>
                  <a:pt x="397270" y="218616"/>
                </a:lnTo>
                <a:lnTo>
                  <a:pt x="434248" y="191999"/>
                </a:lnTo>
                <a:lnTo>
                  <a:pt x="472482" y="166896"/>
                </a:lnTo>
                <a:lnTo>
                  <a:pt x="511922" y="143354"/>
                </a:lnTo>
                <a:lnTo>
                  <a:pt x="552517" y="121420"/>
                </a:lnTo>
                <a:lnTo>
                  <a:pt x="594215" y="101143"/>
                </a:lnTo>
                <a:lnTo>
                  <a:pt x="636966" y="82571"/>
                </a:lnTo>
                <a:lnTo>
                  <a:pt x="680719" y="65751"/>
                </a:lnTo>
                <a:lnTo>
                  <a:pt x="725424" y="50730"/>
                </a:lnTo>
                <a:lnTo>
                  <a:pt x="771028" y="37558"/>
                </a:lnTo>
                <a:lnTo>
                  <a:pt x="817481" y="26281"/>
                </a:lnTo>
                <a:lnTo>
                  <a:pt x="864733" y="16947"/>
                </a:lnTo>
                <a:lnTo>
                  <a:pt x="912732" y="9604"/>
                </a:lnTo>
                <a:lnTo>
                  <a:pt x="961427" y="4300"/>
                </a:lnTo>
                <a:lnTo>
                  <a:pt x="1010768" y="1083"/>
                </a:lnTo>
                <a:lnTo>
                  <a:pt x="1060704" y="0"/>
                </a:lnTo>
                <a:lnTo>
                  <a:pt x="1110639" y="1083"/>
                </a:lnTo>
                <a:lnTo>
                  <a:pt x="1159980" y="4300"/>
                </a:lnTo>
                <a:lnTo>
                  <a:pt x="1208675" y="9604"/>
                </a:lnTo>
                <a:lnTo>
                  <a:pt x="1256674" y="16947"/>
                </a:lnTo>
                <a:lnTo>
                  <a:pt x="1303926" y="26281"/>
                </a:lnTo>
                <a:lnTo>
                  <a:pt x="1350379" y="37558"/>
                </a:lnTo>
                <a:lnTo>
                  <a:pt x="1395984" y="50730"/>
                </a:lnTo>
                <a:lnTo>
                  <a:pt x="1440688" y="65751"/>
                </a:lnTo>
                <a:lnTo>
                  <a:pt x="1484441" y="82571"/>
                </a:lnTo>
                <a:lnTo>
                  <a:pt x="1527192" y="101143"/>
                </a:lnTo>
                <a:lnTo>
                  <a:pt x="1568890" y="121420"/>
                </a:lnTo>
                <a:lnTo>
                  <a:pt x="1609485" y="143354"/>
                </a:lnTo>
                <a:lnTo>
                  <a:pt x="1648925" y="166896"/>
                </a:lnTo>
                <a:lnTo>
                  <a:pt x="1687159" y="191999"/>
                </a:lnTo>
                <a:lnTo>
                  <a:pt x="1724137" y="218616"/>
                </a:lnTo>
                <a:lnTo>
                  <a:pt x="1759807" y="246698"/>
                </a:lnTo>
                <a:lnTo>
                  <a:pt x="1794119" y="276198"/>
                </a:lnTo>
                <a:lnTo>
                  <a:pt x="1827022" y="307068"/>
                </a:lnTo>
                <a:lnTo>
                  <a:pt x="1858464" y="339260"/>
                </a:lnTo>
                <a:lnTo>
                  <a:pt x="1888395" y="372726"/>
                </a:lnTo>
                <a:lnTo>
                  <a:pt x="1916765" y="407420"/>
                </a:lnTo>
                <a:lnTo>
                  <a:pt x="1943521" y="443292"/>
                </a:lnTo>
                <a:lnTo>
                  <a:pt x="1968614" y="480295"/>
                </a:lnTo>
                <a:lnTo>
                  <a:pt x="1991991" y="518381"/>
                </a:lnTo>
                <a:lnTo>
                  <a:pt x="2013603" y="557504"/>
                </a:lnTo>
                <a:lnTo>
                  <a:pt x="2033399" y="597614"/>
                </a:lnTo>
                <a:lnTo>
                  <a:pt x="2051327" y="638663"/>
                </a:lnTo>
                <a:lnTo>
                  <a:pt x="2067336" y="680606"/>
                </a:lnTo>
                <a:lnTo>
                  <a:pt x="2081376" y="723392"/>
                </a:lnTo>
                <a:lnTo>
                  <a:pt x="2093396" y="766976"/>
                </a:lnTo>
                <a:lnTo>
                  <a:pt x="2103344" y="811308"/>
                </a:lnTo>
                <a:lnTo>
                  <a:pt x="2111170" y="856342"/>
                </a:lnTo>
                <a:lnTo>
                  <a:pt x="2116824" y="902029"/>
                </a:lnTo>
                <a:lnTo>
                  <a:pt x="2120253" y="948321"/>
                </a:lnTo>
                <a:lnTo>
                  <a:pt x="2121408" y="995172"/>
                </a:lnTo>
                <a:lnTo>
                  <a:pt x="2120253" y="1042022"/>
                </a:lnTo>
                <a:lnTo>
                  <a:pt x="2116824" y="1088314"/>
                </a:lnTo>
                <a:lnTo>
                  <a:pt x="2111170" y="1134001"/>
                </a:lnTo>
                <a:lnTo>
                  <a:pt x="2103344" y="1179035"/>
                </a:lnTo>
                <a:lnTo>
                  <a:pt x="2093396" y="1223367"/>
                </a:lnTo>
                <a:lnTo>
                  <a:pt x="2081376" y="1266951"/>
                </a:lnTo>
                <a:lnTo>
                  <a:pt x="2067336" y="1309737"/>
                </a:lnTo>
                <a:lnTo>
                  <a:pt x="2051327" y="1351680"/>
                </a:lnTo>
                <a:lnTo>
                  <a:pt x="2033399" y="1392729"/>
                </a:lnTo>
                <a:lnTo>
                  <a:pt x="2013603" y="1432839"/>
                </a:lnTo>
                <a:lnTo>
                  <a:pt x="1991991" y="1471962"/>
                </a:lnTo>
                <a:lnTo>
                  <a:pt x="1968614" y="1510048"/>
                </a:lnTo>
                <a:lnTo>
                  <a:pt x="1943521" y="1547051"/>
                </a:lnTo>
                <a:lnTo>
                  <a:pt x="1916765" y="1582923"/>
                </a:lnTo>
                <a:lnTo>
                  <a:pt x="1888395" y="1617617"/>
                </a:lnTo>
                <a:lnTo>
                  <a:pt x="1858464" y="1651083"/>
                </a:lnTo>
                <a:lnTo>
                  <a:pt x="1827022" y="1683275"/>
                </a:lnTo>
                <a:lnTo>
                  <a:pt x="1794119" y="1714145"/>
                </a:lnTo>
                <a:lnTo>
                  <a:pt x="1759807" y="1743645"/>
                </a:lnTo>
                <a:lnTo>
                  <a:pt x="1724137" y="1771727"/>
                </a:lnTo>
                <a:lnTo>
                  <a:pt x="1687159" y="1798344"/>
                </a:lnTo>
                <a:lnTo>
                  <a:pt x="1648925" y="1823447"/>
                </a:lnTo>
                <a:lnTo>
                  <a:pt x="1609485" y="1846989"/>
                </a:lnTo>
                <a:lnTo>
                  <a:pt x="1568890" y="1868923"/>
                </a:lnTo>
                <a:lnTo>
                  <a:pt x="1527192" y="1889200"/>
                </a:lnTo>
                <a:lnTo>
                  <a:pt x="1484441" y="1907772"/>
                </a:lnTo>
                <a:lnTo>
                  <a:pt x="1440688" y="1924592"/>
                </a:lnTo>
                <a:lnTo>
                  <a:pt x="1395984" y="1939613"/>
                </a:lnTo>
                <a:lnTo>
                  <a:pt x="1350379" y="1952785"/>
                </a:lnTo>
                <a:lnTo>
                  <a:pt x="1303926" y="1964062"/>
                </a:lnTo>
                <a:lnTo>
                  <a:pt x="1256674" y="1973396"/>
                </a:lnTo>
                <a:lnTo>
                  <a:pt x="1208675" y="1980739"/>
                </a:lnTo>
                <a:lnTo>
                  <a:pt x="1159980" y="1986043"/>
                </a:lnTo>
                <a:lnTo>
                  <a:pt x="1110639" y="1989260"/>
                </a:lnTo>
                <a:lnTo>
                  <a:pt x="1060704" y="1990344"/>
                </a:lnTo>
                <a:lnTo>
                  <a:pt x="1010768" y="1989260"/>
                </a:lnTo>
                <a:lnTo>
                  <a:pt x="961427" y="1986043"/>
                </a:lnTo>
                <a:lnTo>
                  <a:pt x="912732" y="1980739"/>
                </a:lnTo>
                <a:lnTo>
                  <a:pt x="864733" y="1973396"/>
                </a:lnTo>
                <a:lnTo>
                  <a:pt x="817481" y="1964062"/>
                </a:lnTo>
                <a:lnTo>
                  <a:pt x="771028" y="1952785"/>
                </a:lnTo>
                <a:lnTo>
                  <a:pt x="725424" y="1939613"/>
                </a:lnTo>
                <a:lnTo>
                  <a:pt x="680719" y="1924592"/>
                </a:lnTo>
                <a:lnTo>
                  <a:pt x="636966" y="1907772"/>
                </a:lnTo>
                <a:lnTo>
                  <a:pt x="594215" y="1889200"/>
                </a:lnTo>
                <a:lnTo>
                  <a:pt x="552517" y="1868923"/>
                </a:lnTo>
                <a:lnTo>
                  <a:pt x="511922" y="1846989"/>
                </a:lnTo>
                <a:lnTo>
                  <a:pt x="472482" y="1823447"/>
                </a:lnTo>
                <a:lnTo>
                  <a:pt x="434248" y="1798344"/>
                </a:lnTo>
                <a:lnTo>
                  <a:pt x="397270" y="1771727"/>
                </a:lnTo>
                <a:lnTo>
                  <a:pt x="361600" y="1743645"/>
                </a:lnTo>
                <a:lnTo>
                  <a:pt x="327288" y="1714145"/>
                </a:lnTo>
                <a:lnTo>
                  <a:pt x="294385" y="1683275"/>
                </a:lnTo>
                <a:lnTo>
                  <a:pt x="262943" y="1651083"/>
                </a:lnTo>
                <a:lnTo>
                  <a:pt x="233012" y="1617617"/>
                </a:lnTo>
                <a:lnTo>
                  <a:pt x="204642" y="1582923"/>
                </a:lnTo>
                <a:lnTo>
                  <a:pt x="177886" y="1547051"/>
                </a:lnTo>
                <a:lnTo>
                  <a:pt x="152793" y="1510048"/>
                </a:lnTo>
                <a:lnTo>
                  <a:pt x="129416" y="1471962"/>
                </a:lnTo>
                <a:lnTo>
                  <a:pt x="107804" y="1432839"/>
                </a:lnTo>
                <a:lnTo>
                  <a:pt x="88008" y="1392729"/>
                </a:lnTo>
                <a:lnTo>
                  <a:pt x="70080" y="1351680"/>
                </a:lnTo>
                <a:lnTo>
                  <a:pt x="54071" y="1309737"/>
                </a:lnTo>
                <a:lnTo>
                  <a:pt x="40031" y="1266951"/>
                </a:lnTo>
                <a:lnTo>
                  <a:pt x="28011" y="1223367"/>
                </a:lnTo>
                <a:lnTo>
                  <a:pt x="18063" y="1179035"/>
                </a:lnTo>
                <a:lnTo>
                  <a:pt x="10237" y="1134001"/>
                </a:lnTo>
                <a:lnTo>
                  <a:pt x="4583" y="1088314"/>
                </a:lnTo>
                <a:lnTo>
                  <a:pt x="1154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22747" y="2342388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23973" y="4608017"/>
            <a:ext cx="213804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前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內外在準備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9869" y="4562347"/>
            <a:ext cx="12236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中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過程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43316" y="2378964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793226" y="4562347"/>
            <a:ext cx="15284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後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找資源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28672" y="2801111"/>
            <a:ext cx="1200912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47944" y="2907792"/>
            <a:ext cx="1261872" cy="920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537447" y="2682239"/>
            <a:ext cx="1557527" cy="1359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030" y="707263"/>
            <a:ext cx="44126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第一次關懷</a:t>
            </a:r>
            <a:r>
              <a:rPr dirty="0" u="none" sz="3600" spc="-10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</a:t>
            </a:r>
            <a:r>
              <a:rPr dirty="0" u="none" sz="3600" spc="135">
                <a:solidFill>
                  <a:srgbClr val="000000"/>
                </a:solidFill>
              </a:rPr>
              <a:t>3</a:t>
            </a:r>
            <a:r>
              <a:rPr dirty="0" u="none" sz="3600">
                <a:solidFill>
                  <a:srgbClr val="000000"/>
                </a:solidFill>
              </a:rPr>
              <a:t>階段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936491" y="1391411"/>
            <a:ext cx="5004435" cy="0"/>
          </a:xfrm>
          <a:custGeom>
            <a:avLst/>
            <a:gdLst/>
            <a:ahLst/>
            <a:cxnLst/>
            <a:rect l="l" t="t" r="r" b="b"/>
            <a:pathLst>
              <a:path w="5004434" h="0">
                <a:moveTo>
                  <a:pt x="0" y="0"/>
                </a:moveTo>
                <a:lnTo>
                  <a:pt x="5004054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63851" y="2363723"/>
            <a:ext cx="2121535" cy="1990725"/>
          </a:xfrm>
          <a:custGeom>
            <a:avLst/>
            <a:gdLst/>
            <a:ahLst/>
            <a:cxnLst/>
            <a:rect l="l" t="t" r="r" b="b"/>
            <a:pathLst>
              <a:path w="2121535" h="1990725">
                <a:moveTo>
                  <a:pt x="0" y="995172"/>
                </a:moveTo>
                <a:lnTo>
                  <a:pt x="1154" y="948321"/>
                </a:lnTo>
                <a:lnTo>
                  <a:pt x="4583" y="902029"/>
                </a:lnTo>
                <a:lnTo>
                  <a:pt x="10237" y="856342"/>
                </a:lnTo>
                <a:lnTo>
                  <a:pt x="18063" y="811308"/>
                </a:lnTo>
                <a:lnTo>
                  <a:pt x="28011" y="766976"/>
                </a:lnTo>
                <a:lnTo>
                  <a:pt x="40031" y="723392"/>
                </a:lnTo>
                <a:lnTo>
                  <a:pt x="54071" y="680606"/>
                </a:lnTo>
                <a:lnTo>
                  <a:pt x="70080" y="638663"/>
                </a:lnTo>
                <a:lnTo>
                  <a:pt x="88008" y="597614"/>
                </a:lnTo>
                <a:lnTo>
                  <a:pt x="107804" y="557504"/>
                </a:lnTo>
                <a:lnTo>
                  <a:pt x="129416" y="518381"/>
                </a:lnTo>
                <a:lnTo>
                  <a:pt x="152793" y="480295"/>
                </a:lnTo>
                <a:lnTo>
                  <a:pt x="177886" y="443292"/>
                </a:lnTo>
                <a:lnTo>
                  <a:pt x="204642" y="407420"/>
                </a:lnTo>
                <a:lnTo>
                  <a:pt x="233012" y="372726"/>
                </a:lnTo>
                <a:lnTo>
                  <a:pt x="262943" y="339260"/>
                </a:lnTo>
                <a:lnTo>
                  <a:pt x="294385" y="307068"/>
                </a:lnTo>
                <a:lnTo>
                  <a:pt x="327288" y="276198"/>
                </a:lnTo>
                <a:lnTo>
                  <a:pt x="361600" y="246698"/>
                </a:lnTo>
                <a:lnTo>
                  <a:pt x="397270" y="218616"/>
                </a:lnTo>
                <a:lnTo>
                  <a:pt x="434248" y="191999"/>
                </a:lnTo>
                <a:lnTo>
                  <a:pt x="472482" y="166896"/>
                </a:lnTo>
                <a:lnTo>
                  <a:pt x="511922" y="143354"/>
                </a:lnTo>
                <a:lnTo>
                  <a:pt x="552517" y="121420"/>
                </a:lnTo>
                <a:lnTo>
                  <a:pt x="594215" y="101143"/>
                </a:lnTo>
                <a:lnTo>
                  <a:pt x="636966" y="82571"/>
                </a:lnTo>
                <a:lnTo>
                  <a:pt x="680719" y="65751"/>
                </a:lnTo>
                <a:lnTo>
                  <a:pt x="725424" y="50730"/>
                </a:lnTo>
                <a:lnTo>
                  <a:pt x="771028" y="37558"/>
                </a:lnTo>
                <a:lnTo>
                  <a:pt x="817481" y="26281"/>
                </a:lnTo>
                <a:lnTo>
                  <a:pt x="864733" y="16947"/>
                </a:lnTo>
                <a:lnTo>
                  <a:pt x="912732" y="9604"/>
                </a:lnTo>
                <a:lnTo>
                  <a:pt x="961427" y="4300"/>
                </a:lnTo>
                <a:lnTo>
                  <a:pt x="1010768" y="1083"/>
                </a:lnTo>
                <a:lnTo>
                  <a:pt x="1060704" y="0"/>
                </a:lnTo>
                <a:lnTo>
                  <a:pt x="1110639" y="1083"/>
                </a:lnTo>
                <a:lnTo>
                  <a:pt x="1159980" y="4300"/>
                </a:lnTo>
                <a:lnTo>
                  <a:pt x="1208675" y="9604"/>
                </a:lnTo>
                <a:lnTo>
                  <a:pt x="1256674" y="16947"/>
                </a:lnTo>
                <a:lnTo>
                  <a:pt x="1303926" y="26281"/>
                </a:lnTo>
                <a:lnTo>
                  <a:pt x="1350379" y="37558"/>
                </a:lnTo>
                <a:lnTo>
                  <a:pt x="1395984" y="50730"/>
                </a:lnTo>
                <a:lnTo>
                  <a:pt x="1440688" y="65751"/>
                </a:lnTo>
                <a:lnTo>
                  <a:pt x="1484441" y="82571"/>
                </a:lnTo>
                <a:lnTo>
                  <a:pt x="1527192" y="101143"/>
                </a:lnTo>
                <a:lnTo>
                  <a:pt x="1568890" y="121420"/>
                </a:lnTo>
                <a:lnTo>
                  <a:pt x="1609485" y="143354"/>
                </a:lnTo>
                <a:lnTo>
                  <a:pt x="1648925" y="166896"/>
                </a:lnTo>
                <a:lnTo>
                  <a:pt x="1687159" y="191999"/>
                </a:lnTo>
                <a:lnTo>
                  <a:pt x="1724137" y="218616"/>
                </a:lnTo>
                <a:lnTo>
                  <a:pt x="1759807" y="246698"/>
                </a:lnTo>
                <a:lnTo>
                  <a:pt x="1794119" y="276198"/>
                </a:lnTo>
                <a:lnTo>
                  <a:pt x="1827022" y="307068"/>
                </a:lnTo>
                <a:lnTo>
                  <a:pt x="1858464" y="339260"/>
                </a:lnTo>
                <a:lnTo>
                  <a:pt x="1888395" y="372726"/>
                </a:lnTo>
                <a:lnTo>
                  <a:pt x="1916765" y="407420"/>
                </a:lnTo>
                <a:lnTo>
                  <a:pt x="1943521" y="443292"/>
                </a:lnTo>
                <a:lnTo>
                  <a:pt x="1968614" y="480295"/>
                </a:lnTo>
                <a:lnTo>
                  <a:pt x="1991991" y="518381"/>
                </a:lnTo>
                <a:lnTo>
                  <a:pt x="2013603" y="557504"/>
                </a:lnTo>
                <a:lnTo>
                  <a:pt x="2033399" y="597614"/>
                </a:lnTo>
                <a:lnTo>
                  <a:pt x="2051327" y="638663"/>
                </a:lnTo>
                <a:lnTo>
                  <a:pt x="2067336" y="680606"/>
                </a:lnTo>
                <a:lnTo>
                  <a:pt x="2081376" y="723392"/>
                </a:lnTo>
                <a:lnTo>
                  <a:pt x="2093396" y="766976"/>
                </a:lnTo>
                <a:lnTo>
                  <a:pt x="2103344" y="811308"/>
                </a:lnTo>
                <a:lnTo>
                  <a:pt x="2111170" y="856342"/>
                </a:lnTo>
                <a:lnTo>
                  <a:pt x="2116824" y="902029"/>
                </a:lnTo>
                <a:lnTo>
                  <a:pt x="2120253" y="948321"/>
                </a:lnTo>
                <a:lnTo>
                  <a:pt x="2121408" y="995172"/>
                </a:lnTo>
                <a:lnTo>
                  <a:pt x="2120253" y="1042022"/>
                </a:lnTo>
                <a:lnTo>
                  <a:pt x="2116824" y="1088314"/>
                </a:lnTo>
                <a:lnTo>
                  <a:pt x="2111170" y="1134001"/>
                </a:lnTo>
                <a:lnTo>
                  <a:pt x="2103344" y="1179035"/>
                </a:lnTo>
                <a:lnTo>
                  <a:pt x="2093396" y="1223367"/>
                </a:lnTo>
                <a:lnTo>
                  <a:pt x="2081376" y="1266951"/>
                </a:lnTo>
                <a:lnTo>
                  <a:pt x="2067336" y="1309737"/>
                </a:lnTo>
                <a:lnTo>
                  <a:pt x="2051327" y="1351680"/>
                </a:lnTo>
                <a:lnTo>
                  <a:pt x="2033399" y="1392729"/>
                </a:lnTo>
                <a:lnTo>
                  <a:pt x="2013603" y="1432839"/>
                </a:lnTo>
                <a:lnTo>
                  <a:pt x="1991991" y="1471962"/>
                </a:lnTo>
                <a:lnTo>
                  <a:pt x="1968614" y="1510048"/>
                </a:lnTo>
                <a:lnTo>
                  <a:pt x="1943521" y="1547051"/>
                </a:lnTo>
                <a:lnTo>
                  <a:pt x="1916765" y="1582923"/>
                </a:lnTo>
                <a:lnTo>
                  <a:pt x="1888395" y="1617617"/>
                </a:lnTo>
                <a:lnTo>
                  <a:pt x="1858464" y="1651083"/>
                </a:lnTo>
                <a:lnTo>
                  <a:pt x="1827022" y="1683275"/>
                </a:lnTo>
                <a:lnTo>
                  <a:pt x="1794119" y="1714145"/>
                </a:lnTo>
                <a:lnTo>
                  <a:pt x="1759807" y="1743645"/>
                </a:lnTo>
                <a:lnTo>
                  <a:pt x="1724137" y="1771727"/>
                </a:lnTo>
                <a:lnTo>
                  <a:pt x="1687159" y="1798344"/>
                </a:lnTo>
                <a:lnTo>
                  <a:pt x="1648925" y="1823447"/>
                </a:lnTo>
                <a:lnTo>
                  <a:pt x="1609485" y="1846989"/>
                </a:lnTo>
                <a:lnTo>
                  <a:pt x="1568890" y="1868923"/>
                </a:lnTo>
                <a:lnTo>
                  <a:pt x="1527192" y="1889200"/>
                </a:lnTo>
                <a:lnTo>
                  <a:pt x="1484441" y="1907772"/>
                </a:lnTo>
                <a:lnTo>
                  <a:pt x="1440688" y="1924592"/>
                </a:lnTo>
                <a:lnTo>
                  <a:pt x="1395984" y="1939613"/>
                </a:lnTo>
                <a:lnTo>
                  <a:pt x="1350379" y="1952785"/>
                </a:lnTo>
                <a:lnTo>
                  <a:pt x="1303926" y="1964062"/>
                </a:lnTo>
                <a:lnTo>
                  <a:pt x="1256674" y="1973396"/>
                </a:lnTo>
                <a:lnTo>
                  <a:pt x="1208675" y="1980739"/>
                </a:lnTo>
                <a:lnTo>
                  <a:pt x="1159980" y="1986043"/>
                </a:lnTo>
                <a:lnTo>
                  <a:pt x="1110639" y="1989260"/>
                </a:lnTo>
                <a:lnTo>
                  <a:pt x="1060704" y="1990344"/>
                </a:lnTo>
                <a:lnTo>
                  <a:pt x="1010768" y="1989260"/>
                </a:lnTo>
                <a:lnTo>
                  <a:pt x="961427" y="1986043"/>
                </a:lnTo>
                <a:lnTo>
                  <a:pt x="912732" y="1980739"/>
                </a:lnTo>
                <a:lnTo>
                  <a:pt x="864733" y="1973396"/>
                </a:lnTo>
                <a:lnTo>
                  <a:pt x="817481" y="1964062"/>
                </a:lnTo>
                <a:lnTo>
                  <a:pt x="771028" y="1952785"/>
                </a:lnTo>
                <a:lnTo>
                  <a:pt x="725424" y="1939613"/>
                </a:lnTo>
                <a:lnTo>
                  <a:pt x="680719" y="1924592"/>
                </a:lnTo>
                <a:lnTo>
                  <a:pt x="636966" y="1907772"/>
                </a:lnTo>
                <a:lnTo>
                  <a:pt x="594215" y="1889200"/>
                </a:lnTo>
                <a:lnTo>
                  <a:pt x="552517" y="1868923"/>
                </a:lnTo>
                <a:lnTo>
                  <a:pt x="511922" y="1846989"/>
                </a:lnTo>
                <a:lnTo>
                  <a:pt x="472482" y="1823447"/>
                </a:lnTo>
                <a:lnTo>
                  <a:pt x="434248" y="1798344"/>
                </a:lnTo>
                <a:lnTo>
                  <a:pt x="397270" y="1771727"/>
                </a:lnTo>
                <a:lnTo>
                  <a:pt x="361600" y="1743645"/>
                </a:lnTo>
                <a:lnTo>
                  <a:pt x="327288" y="1714145"/>
                </a:lnTo>
                <a:lnTo>
                  <a:pt x="294385" y="1683275"/>
                </a:lnTo>
                <a:lnTo>
                  <a:pt x="262943" y="1651083"/>
                </a:lnTo>
                <a:lnTo>
                  <a:pt x="233012" y="1617617"/>
                </a:lnTo>
                <a:lnTo>
                  <a:pt x="204642" y="1582923"/>
                </a:lnTo>
                <a:lnTo>
                  <a:pt x="177886" y="1547051"/>
                </a:lnTo>
                <a:lnTo>
                  <a:pt x="152793" y="1510048"/>
                </a:lnTo>
                <a:lnTo>
                  <a:pt x="129416" y="1471962"/>
                </a:lnTo>
                <a:lnTo>
                  <a:pt x="107804" y="1432839"/>
                </a:lnTo>
                <a:lnTo>
                  <a:pt x="88008" y="1392729"/>
                </a:lnTo>
                <a:lnTo>
                  <a:pt x="70080" y="1351680"/>
                </a:lnTo>
                <a:lnTo>
                  <a:pt x="54071" y="1309737"/>
                </a:lnTo>
                <a:lnTo>
                  <a:pt x="40031" y="1266951"/>
                </a:lnTo>
                <a:lnTo>
                  <a:pt x="28011" y="1223367"/>
                </a:lnTo>
                <a:lnTo>
                  <a:pt x="18063" y="1179035"/>
                </a:lnTo>
                <a:lnTo>
                  <a:pt x="10237" y="1134001"/>
                </a:lnTo>
                <a:lnTo>
                  <a:pt x="4583" y="1088314"/>
                </a:lnTo>
                <a:lnTo>
                  <a:pt x="1154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22747" y="2342388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23973" y="4608017"/>
            <a:ext cx="213804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前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內外在準備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43316" y="2378964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822569" y="4540445"/>
            <a:ext cx="4486910" cy="60833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  <a:tabLst>
                <a:tab pos="2983230" algn="l"/>
              </a:tabLst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中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過程	</a:t>
            </a: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後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找資源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28672" y="2801111"/>
            <a:ext cx="1200912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47944" y="2907792"/>
            <a:ext cx="1261872" cy="920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37447" y="2682239"/>
            <a:ext cx="1557527" cy="1359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035296" y="1865376"/>
            <a:ext cx="5803900" cy="3779520"/>
          </a:xfrm>
          <a:custGeom>
            <a:avLst/>
            <a:gdLst/>
            <a:ahLst/>
            <a:cxnLst/>
            <a:rect l="l" t="t" r="r" b="b"/>
            <a:pathLst>
              <a:path w="5803900" h="3779520">
                <a:moveTo>
                  <a:pt x="0" y="3779520"/>
                </a:moveTo>
                <a:lnTo>
                  <a:pt x="5803392" y="3779520"/>
                </a:lnTo>
                <a:lnTo>
                  <a:pt x="5803392" y="0"/>
                </a:lnTo>
                <a:lnTo>
                  <a:pt x="0" y="0"/>
                </a:lnTo>
                <a:lnTo>
                  <a:pt x="0" y="3779520"/>
                </a:lnTo>
                <a:close/>
              </a:path>
            </a:pathLst>
          </a:custGeom>
          <a:solidFill>
            <a:srgbClr val="FFFFFF">
              <a:alpha val="69018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3879" y="332612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36615" algn="l"/>
              </a:tabLst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3600" spc="-3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外在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72411" y="1296924"/>
            <a:ext cx="2048510" cy="1990725"/>
          </a:xfrm>
          <a:custGeom>
            <a:avLst/>
            <a:gdLst/>
            <a:ahLst/>
            <a:cxnLst/>
            <a:rect l="l" t="t" r="r" b="b"/>
            <a:pathLst>
              <a:path w="2048510" h="1990725">
                <a:moveTo>
                  <a:pt x="0" y="995172"/>
                </a:moveTo>
                <a:lnTo>
                  <a:pt x="1114" y="948321"/>
                </a:lnTo>
                <a:lnTo>
                  <a:pt x="4425" y="902029"/>
                </a:lnTo>
                <a:lnTo>
                  <a:pt x="9883" y="856342"/>
                </a:lnTo>
                <a:lnTo>
                  <a:pt x="17440" y="811308"/>
                </a:lnTo>
                <a:lnTo>
                  <a:pt x="27045" y="766976"/>
                </a:lnTo>
                <a:lnTo>
                  <a:pt x="38650" y="723392"/>
                </a:lnTo>
                <a:lnTo>
                  <a:pt x="52206" y="680606"/>
                </a:lnTo>
                <a:lnTo>
                  <a:pt x="67663" y="638663"/>
                </a:lnTo>
                <a:lnTo>
                  <a:pt x="84972" y="597614"/>
                </a:lnTo>
                <a:lnTo>
                  <a:pt x="104085" y="557504"/>
                </a:lnTo>
                <a:lnTo>
                  <a:pt x="124951" y="518381"/>
                </a:lnTo>
                <a:lnTo>
                  <a:pt x="147523" y="480295"/>
                </a:lnTo>
                <a:lnTo>
                  <a:pt x="171750" y="443292"/>
                </a:lnTo>
                <a:lnTo>
                  <a:pt x="197583" y="407420"/>
                </a:lnTo>
                <a:lnTo>
                  <a:pt x="224974" y="372726"/>
                </a:lnTo>
                <a:lnTo>
                  <a:pt x="253873" y="339260"/>
                </a:lnTo>
                <a:lnTo>
                  <a:pt x="284231" y="307068"/>
                </a:lnTo>
                <a:lnTo>
                  <a:pt x="315999" y="276198"/>
                </a:lnTo>
                <a:lnTo>
                  <a:pt x="349127" y="246698"/>
                </a:lnTo>
                <a:lnTo>
                  <a:pt x="383568" y="218616"/>
                </a:lnTo>
                <a:lnTo>
                  <a:pt x="419270" y="191999"/>
                </a:lnTo>
                <a:lnTo>
                  <a:pt x="456186" y="166896"/>
                </a:lnTo>
                <a:lnTo>
                  <a:pt x="494266" y="143354"/>
                </a:lnTo>
                <a:lnTo>
                  <a:pt x="533461" y="121420"/>
                </a:lnTo>
                <a:lnTo>
                  <a:pt x="573721" y="101143"/>
                </a:lnTo>
                <a:lnTo>
                  <a:pt x="614998" y="82571"/>
                </a:lnTo>
                <a:lnTo>
                  <a:pt x="657243" y="65751"/>
                </a:lnTo>
                <a:lnTo>
                  <a:pt x="700406" y="50730"/>
                </a:lnTo>
                <a:lnTo>
                  <a:pt x="744437" y="37558"/>
                </a:lnTo>
                <a:lnTo>
                  <a:pt x="789289" y="26281"/>
                </a:lnTo>
                <a:lnTo>
                  <a:pt x="834912" y="16947"/>
                </a:lnTo>
                <a:lnTo>
                  <a:pt x="881256" y="9604"/>
                </a:lnTo>
                <a:lnTo>
                  <a:pt x="928273" y="4300"/>
                </a:lnTo>
                <a:lnTo>
                  <a:pt x="975913" y="1083"/>
                </a:lnTo>
                <a:lnTo>
                  <a:pt x="1024127" y="0"/>
                </a:lnTo>
                <a:lnTo>
                  <a:pt x="1072342" y="1083"/>
                </a:lnTo>
                <a:lnTo>
                  <a:pt x="1119982" y="4300"/>
                </a:lnTo>
                <a:lnTo>
                  <a:pt x="1166999" y="9604"/>
                </a:lnTo>
                <a:lnTo>
                  <a:pt x="1213343" y="16947"/>
                </a:lnTo>
                <a:lnTo>
                  <a:pt x="1258966" y="26281"/>
                </a:lnTo>
                <a:lnTo>
                  <a:pt x="1303818" y="37558"/>
                </a:lnTo>
                <a:lnTo>
                  <a:pt x="1347849" y="50730"/>
                </a:lnTo>
                <a:lnTo>
                  <a:pt x="1391012" y="65751"/>
                </a:lnTo>
                <a:lnTo>
                  <a:pt x="1433257" y="82571"/>
                </a:lnTo>
                <a:lnTo>
                  <a:pt x="1474534" y="101143"/>
                </a:lnTo>
                <a:lnTo>
                  <a:pt x="1514794" y="121420"/>
                </a:lnTo>
                <a:lnTo>
                  <a:pt x="1553989" y="143354"/>
                </a:lnTo>
                <a:lnTo>
                  <a:pt x="1592069" y="166896"/>
                </a:lnTo>
                <a:lnTo>
                  <a:pt x="1628985" y="191999"/>
                </a:lnTo>
                <a:lnTo>
                  <a:pt x="1664687" y="218616"/>
                </a:lnTo>
                <a:lnTo>
                  <a:pt x="1699128" y="246698"/>
                </a:lnTo>
                <a:lnTo>
                  <a:pt x="1732256" y="276198"/>
                </a:lnTo>
                <a:lnTo>
                  <a:pt x="1764024" y="307068"/>
                </a:lnTo>
                <a:lnTo>
                  <a:pt x="1794382" y="339260"/>
                </a:lnTo>
                <a:lnTo>
                  <a:pt x="1823281" y="372726"/>
                </a:lnTo>
                <a:lnTo>
                  <a:pt x="1850672" y="407420"/>
                </a:lnTo>
                <a:lnTo>
                  <a:pt x="1876505" y="443292"/>
                </a:lnTo>
                <a:lnTo>
                  <a:pt x="1900732" y="480295"/>
                </a:lnTo>
                <a:lnTo>
                  <a:pt x="1923304" y="518381"/>
                </a:lnTo>
                <a:lnTo>
                  <a:pt x="1944170" y="557504"/>
                </a:lnTo>
                <a:lnTo>
                  <a:pt x="1963283" y="597614"/>
                </a:lnTo>
                <a:lnTo>
                  <a:pt x="1980592" y="638663"/>
                </a:lnTo>
                <a:lnTo>
                  <a:pt x="1996049" y="680606"/>
                </a:lnTo>
                <a:lnTo>
                  <a:pt x="2009605" y="723392"/>
                </a:lnTo>
                <a:lnTo>
                  <a:pt x="2021210" y="766976"/>
                </a:lnTo>
                <a:lnTo>
                  <a:pt x="2030815" y="811308"/>
                </a:lnTo>
                <a:lnTo>
                  <a:pt x="2038372" y="856342"/>
                </a:lnTo>
                <a:lnTo>
                  <a:pt x="2043830" y="902029"/>
                </a:lnTo>
                <a:lnTo>
                  <a:pt x="2047141" y="948321"/>
                </a:lnTo>
                <a:lnTo>
                  <a:pt x="2048255" y="995172"/>
                </a:lnTo>
                <a:lnTo>
                  <a:pt x="2047141" y="1042022"/>
                </a:lnTo>
                <a:lnTo>
                  <a:pt x="2043830" y="1088314"/>
                </a:lnTo>
                <a:lnTo>
                  <a:pt x="2038372" y="1134001"/>
                </a:lnTo>
                <a:lnTo>
                  <a:pt x="2030815" y="1179035"/>
                </a:lnTo>
                <a:lnTo>
                  <a:pt x="2021210" y="1223367"/>
                </a:lnTo>
                <a:lnTo>
                  <a:pt x="2009605" y="1266951"/>
                </a:lnTo>
                <a:lnTo>
                  <a:pt x="1996049" y="1309737"/>
                </a:lnTo>
                <a:lnTo>
                  <a:pt x="1980592" y="1351680"/>
                </a:lnTo>
                <a:lnTo>
                  <a:pt x="1963283" y="1392729"/>
                </a:lnTo>
                <a:lnTo>
                  <a:pt x="1944170" y="1432839"/>
                </a:lnTo>
                <a:lnTo>
                  <a:pt x="1923304" y="1471962"/>
                </a:lnTo>
                <a:lnTo>
                  <a:pt x="1900732" y="1510048"/>
                </a:lnTo>
                <a:lnTo>
                  <a:pt x="1876505" y="1547051"/>
                </a:lnTo>
                <a:lnTo>
                  <a:pt x="1850672" y="1582923"/>
                </a:lnTo>
                <a:lnTo>
                  <a:pt x="1823281" y="1617617"/>
                </a:lnTo>
                <a:lnTo>
                  <a:pt x="1794382" y="1651083"/>
                </a:lnTo>
                <a:lnTo>
                  <a:pt x="1764024" y="1683275"/>
                </a:lnTo>
                <a:lnTo>
                  <a:pt x="1732256" y="1714145"/>
                </a:lnTo>
                <a:lnTo>
                  <a:pt x="1699128" y="1743645"/>
                </a:lnTo>
                <a:lnTo>
                  <a:pt x="1664687" y="1771727"/>
                </a:lnTo>
                <a:lnTo>
                  <a:pt x="1628985" y="1798344"/>
                </a:lnTo>
                <a:lnTo>
                  <a:pt x="1592069" y="1823447"/>
                </a:lnTo>
                <a:lnTo>
                  <a:pt x="1553989" y="1846989"/>
                </a:lnTo>
                <a:lnTo>
                  <a:pt x="1514794" y="1868923"/>
                </a:lnTo>
                <a:lnTo>
                  <a:pt x="1474534" y="1889200"/>
                </a:lnTo>
                <a:lnTo>
                  <a:pt x="1433257" y="1907772"/>
                </a:lnTo>
                <a:lnTo>
                  <a:pt x="1391012" y="1924592"/>
                </a:lnTo>
                <a:lnTo>
                  <a:pt x="1347849" y="1939613"/>
                </a:lnTo>
                <a:lnTo>
                  <a:pt x="1303818" y="1952785"/>
                </a:lnTo>
                <a:lnTo>
                  <a:pt x="1258966" y="1964062"/>
                </a:lnTo>
                <a:lnTo>
                  <a:pt x="1213343" y="1973396"/>
                </a:lnTo>
                <a:lnTo>
                  <a:pt x="1166999" y="1980739"/>
                </a:lnTo>
                <a:lnTo>
                  <a:pt x="1119982" y="1986043"/>
                </a:lnTo>
                <a:lnTo>
                  <a:pt x="1072342" y="1989260"/>
                </a:lnTo>
                <a:lnTo>
                  <a:pt x="1024127" y="1990343"/>
                </a:lnTo>
                <a:lnTo>
                  <a:pt x="975913" y="1989260"/>
                </a:lnTo>
                <a:lnTo>
                  <a:pt x="928273" y="1986043"/>
                </a:lnTo>
                <a:lnTo>
                  <a:pt x="881256" y="1980739"/>
                </a:lnTo>
                <a:lnTo>
                  <a:pt x="834912" y="1973396"/>
                </a:lnTo>
                <a:lnTo>
                  <a:pt x="789289" y="1964062"/>
                </a:lnTo>
                <a:lnTo>
                  <a:pt x="744437" y="1952785"/>
                </a:lnTo>
                <a:lnTo>
                  <a:pt x="700406" y="1939613"/>
                </a:lnTo>
                <a:lnTo>
                  <a:pt x="657243" y="1924592"/>
                </a:lnTo>
                <a:lnTo>
                  <a:pt x="614998" y="1907772"/>
                </a:lnTo>
                <a:lnTo>
                  <a:pt x="573721" y="1889200"/>
                </a:lnTo>
                <a:lnTo>
                  <a:pt x="533461" y="1868923"/>
                </a:lnTo>
                <a:lnTo>
                  <a:pt x="494266" y="1846989"/>
                </a:lnTo>
                <a:lnTo>
                  <a:pt x="456186" y="1823447"/>
                </a:lnTo>
                <a:lnTo>
                  <a:pt x="419270" y="1798344"/>
                </a:lnTo>
                <a:lnTo>
                  <a:pt x="383568" y="1771727"/>
                </a:lnTo>
                <a:lnTo>
                  <a:pt x="349127" y="1743645"/>
                </a:lnTo>
                <a:lnTo>
                  <a:pt x="315999" y="1714145"/>
                </a:lnTo>
                <a:lnTo>
                  <a:pt x="284231" y="1683275"/>
                </a:lnTo>
                <a:lnTo>
                  <a:pt x="253873" y="1651083"/>
                </a:lnTo>
                <a:lnTo>
                  <a:pt x="224974" y="1617617"/>
                </a:lnTo>
                <a:lnTo>
                  <a:pt x="197583" y="1582923"/>
                </a:lnTo>
                <a:lnTo>
                  <a:pt x="171750" y="1547051"/>
                </a:lnTo>
                <a:lnTo>
                  <a:pt x="147523" y="1510048"/>
                </a:lnTo>
                <a:lnTo>
                  <a:pt x="124951" y="1471962"/>
                </a:lnTo>
                <a:lnTo>
                  <a:pt x="104085" y="1432839"/>
                </a:lnTo>
                <a:lnTo>
                  <a:pt x="84972" y="1392729"/>
                </a:lnTo>
                <a:lnTo>
                  <a:pt x="67663" y="1351680"/>
                </a:lnTo>
                <a:lnTo>
                  <a:pt x="52206" y="1309737"/>
                </a:lnTo>
                <a:lnTo>
                  <a:pt x="38650" y="1266951"/>
                </a:lnTo>
                <a:lnTo>
                  <a:pt x="27045" y="1223367"/>
                </a:lnTo>
                <a:lnTo>
                  <a:pt x="17440" y="1179035"/>
                </a:lnTo>
                <a:lnTo>
                  <a:pt x="9883" y="1134001"/>
                </a:lnTo>
                <a:lnTo>
                  <a:pt x="4425" y="1088314"/>
                </a:lnTo>
                <a:lnTo>
                  <a:pt x="1114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24455" y="1810511"/>
            <a:ext cx="1335023" cy="9723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526023" y="1572767"/>
            <a:ext cx="1161287" cy="13228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106923" y="1287780"/>
            <a:ext cx="2048510" cy="2009139"/>
          </a:xfrm>
          <a:custGeom>
            <a:avLst/>
            <a:gdLst/>
            <a:ahLst/>
            <a:cxnLst/>
            <a:rect l="l" t="t" r="r" b="b"/>
            <a:pathLst>
              <a:path w="2048509" h="2009139">
                <a:moveTo>
                  <a:pt x="0" y="1004316"/>
                </a:moveTo>
                <a:lnTo>
                  <a:pt x="1114" y="957043"/>
                </a:lnTo>
                <a:lnTo>
                  <a:pt x="4425" y="910332"/>
                </a:lnTo>
                <a:lnTo>
                  <a:pt x="9883" y="864231"/>
                </a:lnTo>
                <a:lnTo>
                  <a:pt x="17440" y="818789"/>
                </a:lnTo>
                <a:lnTo>
                  <a:pt x="27045" y="774054"/>
                </a:lnTo>
                <a:lnTo>
                  <a:pt x="38650" y="730074"/>
                </a:lnTo>
                <a:lnTo>
                  <a:pt x="52206" y="686897"/>
                </a:lnTo>
                <a:lnTo>
                  <a:pt x="67663" y="644572"/>
                </a:lnTo>
                <a:lnTo>
                  <a:pt x="84972" y="603146"/>
                </a:lnTo>
                <a:lnTo>
                  <a:pt x="104085" y="562669"/>
                </a:lnTo>
                <a:lnTo>
                  <a:pt x="124951" y="523188"/>
                </a:lnTo>
                <a:lnTo>
                  <a:pt x="147523" y="484751"/>
                </a:lnTo>
                <a:lnTo>
                  <a:pt x="171750" y="447408"/>
                </a:lnTo>
                <a:lnTo>
                  <a:pt x="197583" y="411205"/>
                </a:lnTo>
                <a:lnTo>
                  <a:pt x="224974" y="376192"/>
                </a:lnTo>
                <a:lnTo>
                  <a:pt x="253873" y="342416"/>
                </a:lnTo>
                <a:lnTo>
                  <a:pt x="284231" y="309927"/>
                </a:lnTo>
                <a:lnTo>
                  <a:pt x="315999" y="278771"/>
                </a:lnTo>
                <a:lnTo>
                  <a:pt x="349127" y="248998"/>
                </a:lnTo>
                <a:lnTo>
                  <a:pt x="383568" y="220655"/>
                </a:lnTo>
                <a:lnTo>
                  <a:pt x="419270" y="193791"/>
                </a:lnTo>
                <a:lnTo>
                  <a:pt x="456186" y="168455"/>
                </a:lnTo>
                <a:lnTo>
                  <a:pt x="494266" y="144693"/>
                </a:lnTo>
                <a:lnTo>
                  <a:pt x="533461" y="122556"/>
                </a:lnTo>
                <a:lnTo>
                  <a:pt x="573721" y="102090"/>
                </a:lnTo>
                <a:lnTo>
                  <a:pt x="614998" y="83344"/>
                </a:lnTo>
                <a:lnTo>
                  <a:pt x="657243" y="66367"/>
                </a:lnTo>
                <a:lnTo>
                  <a:pt x="700406" y="51206"/>
                </a:lnTo>
                <a:lnTo>
                  <a:pt x="744437" y="37910"/>
                </a:lnTo>
                <a:lnTo>
                  <a:pt x="789289" y="26527"/>
                </a:lnTo>
                <a:lnTo>
                  <a:pt x="834912" y="17106"/>
                </a:lnTo>
                <a:lnTo>
                  <a:pt x="881256" y="9694"/>
                </a:lnTo>
                <a:lnTo>
                  <a:pt x="928273" y="4340"/>
                </a:lnTo>
                <a:lnTo>
                  <a:pt x="975913" y="1093"/>
                </a:lnTo>
                <a:lnTo>
                  <a:pt x="1024127" y="0"/>
                </a:lnTo>
                <a:lnTo>
                  <a:pt x="1072342" y="1093"/>
                </a:lnTo>
                <a:lnTo>
                  <a:pt x="1119982" y="4340"/>
                </a:lnTo>
                <a:lnTo>
                  <a:pt x="1166999" y="9694"/>
                </a:lnTo>
                <a:lnTo>
                  <a:pt x="1213343" y="17106"/>
                </a:lnTo>
                <a:lnTo>
                  <a:pt x="1258966" y="26527"/>
                </a:lnTo>
                <a:lnTo>
                  <a:pt x="1303818" y="37910"/>
                </a:lnTo>
                <a:lnTo>
                  <a:pt x="1347849" y="51206"/>
                </a:lnTo>
                <a:lnTo>
                  <a:pt x="1391012" y="66367"/>
                </a:lnTo>
                <a:lnTo>
                  <a:pt x="1433257" y="83344"/>
                </a:lnTo>
                <a:lnTo>
                  <a:pt x="1474534" y="102090"/>
                </a:lnTo>
                <a:lnTo>
                  <a:pt x="1514794" y="122556"/>
                </a:lnTo>
                <a:lnTo>
                  <a:pt x="1553989" y="144693"/>
                </a:lnTo>
                <a:lnTo>
                  <a:pt x="1592069" y="168455"/>
                </a:lnTo>
                <a:lnTo>
                  <a:pt x="1628985" y="193791"/>
                </a:lnTo>
                <a:lnTo>
                  <a:pt x="1664687" y="220655"/>
                </a:lnTo>
                <a:lnTo>
                  <a:pt x="1699128" y="248998"/>
                </a:lnTo>
                <a:lnTo>
                  <a:pt x="1732256" y="278771"/>
                </a:lnTo>
                <a:lnTo>
                  <a:pt x="1764024" y="309927"/>
                </a:lnTo>
                <a:lnTo>
                  <a:pt x="1794382" y="342416"/>
                </a:lnTo>
                <a:lnTo>
                  <a:pt x="1823281" y="376192"/>
                </a:lnTo>
                <a:lnTo>
                  <a:pt x="1850672" y="411205"/>
                </a:lnTo>
                <a:lnTo>
                  <a:pt x="1876505" y="447408"/>
                </a:lnTo>
                <a:lnTo>
                  <a:pt x="1900732" y="484751"/>
                </a:lnTo>
                <a:lnTo>
                  <a:pt x="1923304" y="523188"/>
                </a:lnTo>
                <a:lnTo>
                  <a:pt x="1944170" y="562669"/>
                </a:lnTo>
                <a:lnTo>
                  <a:pt x="1963283" y="603146"/>
                </a:lnTo>
                <a:lnTo>
                  <a:pt x="1980592" y="644572"/>
                </a:lnTo>
                <a:lnTo>
                  <a:pt x="1996049" y="686897"/>
                </a:lnTo>
                <a:lnTo>
                  <a:pt x="2009605" y="730074"/>
                </a:lnTo>
                <a:lnTo>
                  <a:pt x="2021210" y="774054"/>
                </a:lnTo>
                <a:lnTo>
                  <a:pt x="2030815" y="818789"/>
                </a:lnTo>
                <a:lnTo>
                  <a:pt x="2038372" y="864231"/>
                </a:lnTo>
                <a:lnTo>
                  <a:pt x="2043830" y="910332"/>
                </a:lnTo>
                <a:lnTo>
                  <a:pt x="2047141" y="957043"/>
                </a:lnTo>
                <a:lnTo>
                  <a:pt x="2048255" y="1004316"/>
                </a:lnTo>
                <a:lnTo>
                  <a:pt x="2047141" y="1051588"/>
                </a:lnTo>
                <a:lnTo>
                  <a:pt x="2043830" y="1098299"/>
                </a:lnTo>
                <a:lnTo>
                  <a:pt x="2038372" y="1144400"/>
                </a:lnTo>
                <a:lnTo>
                  <a:pt x="2030815" y="1189842"/>
                </a:lnTo>
                <a:lnTo>
                  <a:pt x="2021210" y="1234577"/>
                </a:lnTo>
                <a:lnTo>
                  <a:pt x="2009605" y="1278557"/>
                </a:lnTo>
                <a:lnTo>
                  <a:pt x="1996049" y="1321734"/>
                </a:lnTo>
                <a:lnTo>
                  <a:pt x="1980592" y="1364059"/>
                </a:lnTo>
                <a:lnTo>
                  <a:pt x="1963283" y="1405485"/>
                </a:lnTo>
                <a:lnTo>
                  <a:pt x="1944170" y="1445962"/>
                </a:lnTo>
                <a:lnTo>
                  <a:pt x="1923304" y="1485443"/>
                </a:lnTo>
                <a:lnTo>
                  <a:pt x="1900732" y="1523880"/>
                </a:lnTo>
                <a:lnTo>
                  <a:pt x="1876505" y="1561223"/>
                </a:lnTo>
                <a:lnTo>
                  <a:pt x="1850672" y="1597426"/>
                </a:lnTo>
                <a:lnTo>
                  <a:pt x="1823281" y="1632439"/>
                </a:lnTo>
                <a:lnTo>
                  <a:pt x="1794382" y="1666215"/>
                </a:lnTo>
                <a:lnTo>
                  <a:pt x="1764024" y="1698704"/>
                </a:lnTo>
                <a:lnTo>
                  <a:pt x="1732256" y="1729860"/>
                </a:lnTo>
                <a:lnTo>
                  <a:pt x="1699128" y="1759633"/>
                </a:lnTo>
                <a:lnTo>
                  <a:pt x="1664687" y="1787976"/>
                </a:lnTo>
                <a:lnTo>
                  <a:pt x="1628985" y="1814840"/>
                </a:lnTo>
                <a:lnTo>
                  <a:pt x="1592069" y="1840176"/>
                </a:lnTo>
                <a:lnTo>
                  <a:pt x="1553989" y="1863938"/>
                </a:lnTo>
                <a:lnTo>
                  <a:pt x="1514794" y="1886075"/>
                </a:lnTo>
                <a:lnTo>
                  <a:pt x="1474534" y="1906541"/>
                </a:lnTo>
                <a:lnTo>
                  <a:pt x="1433257" y="1925287"/>
                </a:lnTo>
                <a:lnTo>
                  <a:pt x="1391012" y="1942264"/>
                </a:lnTo>
                <a:lnTo>
                  <a:pt x="1347849" y="1957425"/>
                </a:lnTo>
                <a:lnTo>
                  <a:pt x="1303818" y="1970721"/>
                </a:lnTo>
                <a:lnTo>
                  <a:pt x="1258966" y="1982104"/>
                </a:lnTo>
                <a:lnTo>
                  <a:pt x="1213343" y="1991525"/>
                </a:lnTo>
                <a:lnTo>
                  <a:pt x="1166999" y="1998937"/>
                </a:lnTo>
                <a:lnTo>
                  <a:pt x="1119982" y="2004291"/>
                </a:lnTo>
                <a:lnTo>
                  <a:pt x="1072342" y="2007538"/>
                </a:lnTo>
                <a:lnTo>
                  <a:pt x="1024127" y="2008632"/>
                </a:lnTo>
                <a:lnTo>
                  <a:pt x="975913" y="2007538"/>
                </a:lnTo>
                <a:lnTo>
                  <a:pt x="928273" y="2004291"/>
                </a:lnTo>
                <a:lnTo>
                  <a:pt x="881256" y="1998937"/>
                </a:lnTo>
                <a:lnTo>
                  <a:pt x="834912" y="1991525"/>
                </a:lnTo>
                <a:lnTo>
                  <a:pt x="789289" y="1982104"/>
                </a:lnTo>
                <a:lnTo>
                  <a:pt x="744437" y="1970721"/>
                </a:lnTo>
                <a:lnTo>
                  <a:pt x="700406" y="1957425"/>
                </a:lnTo>
                <a:lnTo>
                  <a:pt x="657243" y="1942264"/>
                </a:lnTo>
                <a:lnTo>
                  <a:pt x="614998" y="1925287"/>
                </a:lnTo>
                <a:lnTo>
                  <a:pt x="573721" y="1906541"/>
                </a:lnTo>
                <a:lnTo>
                  <a:pt x="533461" y="1886075"/>
                </a:lnTo>
                <a:lnTo>
                  <a:pt x="494266" y="1863938"/>
                </a:lnTo>
                <a:lnTo>
                  <a:pt x="456186" y="1840176"/>
                </a:lnTo>
                <a:lnTo>
                  <a:pt x="419270" y="1814840"/>
                </a:lnTo>
                <a:lnTo>
                  <a:pt x="383568" y="1787976"/>
                </a:lnTo>
                <a:lnTo>
                  <a:pt x="349127" y="1759633"/>
                </a:lnTo>
                <a:lnTo>
                  <a:pt x="315999" y="1729860"/>
                </a:lnTo>
                <a:lnTo>
                  <a:pt x="284231" y="1698704"/>
                </a:lnTo>
                <a:lnTo>
                  <a:pt x="253873" y="1666215"/>
                </a:lnTo>
                <a:lnTo>
                  <a:pt x="224974" y="1632439"/>
                </a:lnTo>
                <a:lnTo>
                  <a:pt x="197583" y="1597426"/>
                </a:lnTo>
                <a:lnTo>
                  <a:pt x="171750" y="1561223"/>
                </a:lnTo>
                <a:lnTo>
                  <a:pt x="147523" y="1523880"/>
                </a:lnTo>
                <a:lnTo>
                  <a:pt x="124951" y="1485443"/>
                </a:lnTo>
                <a:lnTo>
                  <a:pt x="104085" y="1445962"/>
                </a:lnTo>
                <a:lnTo>
                  <a:pt x="84972" y="1405485"/>
                </a:lnTo>
                <a:lnTo>
                  <a:pt x="67663" y="1364059"/>
                </a:lnTo>
                <a:lnTo>
                  <a:pt x="52206" y="1321734"/>
                </a:lnTo>
                <a:lnTo>
                  <a:pt x="38650" y="1278557"/>
                </a:lnTo>
                <a:lnTo>
                  <a:pt x="27045" y="1234577"/>
                </a:lnTo>
                <a:lnTo>
                  <a:pt x="17440" y="1189842"/>
                </a:lnTo>
                <a:lnTo>
                  <a:pt x="9883" y="1144400"/>
                </a:lnTo>
                <a:lnTo>
                  <a:pt x="4425" y="1098299"/>
                </a:lnTo>
                <a:lnTo>
                  <a:pt x="1114" y="1051588"/>
                </a:lnTo>
                <a:lnTo>
                  <a:pt x="0" y="100431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009888" y="1563624"/>
            <a:ext cx="1048511" cy="14264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59723" y="1296924"/>
            <a:ext cx="2048510" cy="2009139"/>
          </a:xfrm>
          <a:custGeom>
            <a:avLst/>
            <a:gdLst/>
            <a:ahLst/>
            <a:cxnLst/>
            <a:rect l="l" t="t" r="r" b="b"/>
            <a:pathLst>
              <a:path w="2048509" h="2009139">
                <a:moveTo>
                  <a:pt x="0" y="1004315"/>
                </a:moveTo>
                <a:lnTo>
                  <a:pt x="1114" y="957043"/>
                </a:lnTo>
                <a:lnTo>
                  <a:pt x="4425" y="910332"/>
                </a:lnTo>
                <a:lnTo>
                  <a:pt x="9883" y="864231"/>
                </a:lnTo>
                <a:lnTo>
                  <a:pt x="17440" y="818789"/>
                </a:lnTo>
                <a:lnTo>
                  <a:pt x="27045" y="774054"/>
                </a:lnTo>
                <a:lnTo>
                  <a:pt x="38650" y="730074"/>
                </a:lnTo>
                <a:lnTo>
                  <a:pt x="52206" y="686897"/>
                </a:lnTo>
                <a:lnTo>
                  <a:pt x="67663" y="644572"/>
                </a:lnTo>
                <a:lnTo>
                  <a:pt x="84972" y="603146"/>
                </a:lnTo>
                <a:lnTo>
                  <a:pt x="104085" y="562669"/>
                </a:lnTo>
                <a:lnTo>
                  <a:pt x="124951" y="523188"/>
                </a:lnTo>
                <a:lnTo>
                  <a:pt x="147523" y="484751"/>
                </a:lnTo>
                <a:lnTo>
                  <a:pt x="171750" y="447408"/>
                </a:lnTo>
                <a:lnTo>
                  <a:pt x="197583" y="411205"/>
                </a:lnTo>
                <a:lnTo>
                  <a:pt x="224974" y="376192"/>
                </a:lnTo>
                <a:lnTo>
                  <a:pt x="253873" y="342416"/>
                </a:lnTo>
                <a:lnTo>
                  <a:pt x="284231" y="309927"/>
                </a:lnTo>
                <a:lnTo>
                  <a:pt x="315999" y="278771"/>
                </a:lnTo>
                <a:lnTo>
                  <a:pt x="349127" y="248998"/>
                </a:lnTo>
                <a:lnTo>
                  <a:pt x="383568" y="220655"/>
                </a:lnTo>
                <a:lnTo>
                  <a:pt x="419270" y="193791"/>
                </a:lnTo>
                <a:lnTo>
                  <a:pt x="456186" y="168455"/>
                </a:lnTo>
                <a:lnTo>
                  <a:pt x="494266" y="144693"/>
                </a:lnTo>
                <a:lnTo>
                  <a:pt x="533461" y="122556"/>
                </a:lnTo>
                <a:lnTo>
                  <a:pt x="573721" y="102090"/>
                </a:lnTo>
                <a:lnTo>
                  <a:pt x="614998" y="83344"/>
                </a:lnTo>
                <a:lnTo>
                  <a:pt x="657243" y="66367"/>
                </a:lnTo>
                <a:lnTo>
                  <a:pt x="700406" y="51206"/>
                </a:lnTo>
                <a:lnTo>
                  <a:pt x="744437" y="37910"/>
                </a:lnTo>
                <a:lnTo>
                  <a:pt x="789289" y="26527"/>
                </a:lnTo>
                <a:lnTo>
                  <a:pt x="834912" y="17106"/>
                </a:lnTo>
                <a:lnTo>
                  <a:pt x="881256" y="9694"/>
                </a:lnTo>
                <a:lnTo>
                  <a:pt x="928273" y="4340"/>
                </a:lnTo>
                <a:lnTo>
                  <a:pt x="975913" y="1093"/>
                </a:lnTo>
                <a:lnTo>
                  <a:pt x="1024127" y="0"/>
                </a:lnTo>
                <a:lnTo>
                  <a:pt x="1072342" y="1093"/>
                </a:lnTo>
                <a:lnTo>
                  <a:pt x="1119982" y="4340"/>
                </a:lnTo>
                <a:lnTo>
                  <a:pt x="1166999" y="9694"/>
                </a:lnTo>
                <a:lnTo>
                  <a:pt x="1213343" y="17106"/>
                </a:lnTo>
                <a:lnTo>
                  <a:pt x="1258966" y="26527"/>
                </a:lnTo>
                <a:lnTo>
                  <a:pt x="1303818" y="37910"/>
                </a:lnTo>
                <a:lnTo>
                  <a:pt x="1347849" y="51206"/>
                </a:lnTo>
                <a:lnTo>
                  <a:pt x="1391012" y="66367"/>
                </a:lnTo>
                <a:lnTo>
                  <a:pt x="1433257" y="83344"/>
                </a:lnTo>
                <a:lnTo>
                  <a:pt x="1474534" y="102090"/>
                </a:lnTo>
                <a:lnTo>
                  <a:pt x="1514794" y="122556"/>
                </a:lnTo>
                <a:lnTo>
                  <a:pt x="1553989" y="144693"/>
                </a:lnTo>
                <a:lnTo>
                  <a:pt x="1592069" y="168455"/>
                </a:lnTo>
                <a:lnTo>
                  <a:pt x="1628985" y="193791"/>
                </a:lnTo>
                <a:lnTo>
                  <a:pt x="1664687" y="220655"/>
                </a:lnTo>
                <a:lnTo>
                  <a:pt x="1699128" y="248998"/>
                </a:lnTo>
                <a:lnTo>
                  <a:pt x="1732256" y="278771"/>
                </a:lnTo>
                <a:lnTo>
                  <a:pt x="1764024" y="309927"/>
                </a:lnTo>
                <a:lnTo>
                  <a:pt x="1794382" y="342416"/>
                </a:lnTo>
                <a:lnTo>
                  <a:pt x="1823281" y="376192"/>
                </a:lnTo>
                <a:lnTo>
                  <a:pt x="1850672" y="411205"/>
                </a:lnTo>
                <a:lnTo>
                  <a:pt x="1876505" y="447408"/>
                </a:lnTo>
                <a:lnTo>
                  <a:pt x="1900732" y="484751"/>
                </a:lnTo>
                <a:lnTo>
                  <a:pt x="1923304" y="523188"/>
                </a:lnTo>
                <a:lnTo>
                  <a:pt x="1944170" y="562669"/>
                </a:lnTo>
                <a:lnTo>
                  <a:pt x="1963283" y="603146"/>
                </a:lnTo>
                <a:lnTo>
                  <a:pt x="1980592" y="644572"/>
                </a:lnTo>
                <a:lnTo>
                  <a:pt x="1996049" y="686897"/>
                </a:lnTo>
                <a:lnTo>
                  <a:pt x="2009605" y="730074"/>
                </a:lnTo>
                <a:lnTo>
                  <a:pt x="2021210" y="774054"/>
                </a:lnTo>
                <a:lnTo>
                  <a:pt x="2030815" y="818789"/>
                </a:lnTo>
                <a:lnTo>
                  <a:pt x="2038372" y="864231"/>
                </a:lnTo>
                <a:lnTo>
                  <a:pt x="2043830" y="910332"/>
                </a:lnTo>
                <a:lnTo>
                  <a:pt x="2047141" y="957043"/>
                </a:lnTo>
                <a:lnTo>
                  <a:pt x="2048255" y="1004315"/>
                </a:lnTo>
                <a:lnTo>
                  <a:pt x="2047141" y="1051588"/>
                </a:lnTo>
                <a:lnTo>
                  <a:pt x="2043830" y="1098299"/>
                </a:lnTo>
                <a:lnTo>
                  <a:pt x="2038372" y="1144400"/>
                </a:lnTo>
                <a:lnTo>
                  <a:pt x="2030815" y="1189842"/>
                </a:lnTo>
                <a:lnTo>
                  <a:pt x="2021210" y="1234577"/>
                </a:lnTo>
                <a:lnTo>
                  <a:pt x="2009605" y="1278557"/>
                </a:lnTo>
                <a:lnTo>
                  <a:pt x="1996049" y="1321734"/>
                </a:lnTo>
                <a:lnTo>
                  <a:pt x="1980592" y="1364059"/>
                </a:lnTo>
                <a:lnTo>
                  <a:pt x="1963283" y="1405485"/>
                </a:lnTo>
                <a:lnTo>
                  <a:pt x="1944170" y="1445962"/>
                </a:lnTo>
                <a:lnTo>
                  <a:pt x="1923304" y="1485443"/>
                </a:lnTo>
                <a:lnTo>
                  <a:pt x="1900732" y="1523880"/>
                </a:lnTo>
                <a:lnTo>
                  <a:pt x="1876505" y="1561223"/>
                </a:lnTo>
                <a:lnTo>
                  <a:pt x="1850672" y="1597426"/>
                </a:lnTo>
                <a:lnTo>
                  <a:pt x="1823281" y="1632439"/>
                </a:lnTo>
                <a:lnTo>
                  <a:pt x="1794382" y="1666215"/>
                </a:lnTo>
                <a:lnTo>
                  <a:pt x="1764024" y="1698704"/>
                </a:lnTo>
                <a:lnTo>
                  <a:pt x="1732256" y="1729860"/>
                </a:lnTo>
                <a:lnTo>
                  <a:pt x="1699128" y="1759633"/>
                </a:lnTo>
                <a:lnTo>
                  <a:pt x="1664687" y="1787976"/>
                </a:lnTo>
                <a:lnTo>
                  <a:pt x="1628985" y="1814840"/>
                </a:lnTo>
                <a:lnTo>
                  <a:pt x="1592069" y="1840176"/>
                </a:lnTo>
                <a:lnTo>
                  <a:pt x="1553989" y="1863938"/>
                </a:lnTo>
                <a:lnTo>
                  <a:pt x="1514794" y="1886075"/>
                </a:lnTo>
                <a:lnTo>
                  <a:pt x="1474534" y="1906541"/>
                </a:lnTo>
                <a:lnTo>
                  <a:pt x="1433257" y="1925287"/>
                </a:lnTo>
                <a:lnTo>
                  <a:pt x="1391012" y="1942264"/>
                </a:lnTo>
                <a:lnTo>
                  <a:pt x="1347849" y="1957425"/>
                </a:lnTo>
                <a:lnTo>
                  <a:pt x="1303818" y="1970721"/>
                </a:lnTo>
                <a:lnTo>
                  <a:pt x="1258966" y="1982104"/>
                </a:lnTo>
                <a:lnTo>
                  <a:pt x="1213343" y="1991525"/>
                </a:lnTo>
                <a:lnTo>
                  <a:pt x="1166999" y="1998937"/>
                </a:lnTo>
                <a:lnTo>
                  <a:pt x="1119982" y="2004291"/>
                </a:lnTo>
                <a:lnTo>
                  <a:pt x="1072342" y="2007538"/>
                </a:lnTo>
                <a:lnTo>
                  <a:pt x="1024127" y="2008631"/>
                </a:lnTo>
                <a:lnTo>
                  <a:pt x="975913" y="2007538"/>
                </a:lnTo>
                <a:lnTo>
                  <a:pt x="928273" y="2004291"/>
                </a:lnTo>
                <a:lnTo>
                  <a:pt x="881256" y="1998937"/>
                </a:lnTo>
                <a:lnTo>
                  <a:pt x="834912" y="1991525"/>
                </a:lnTo>
                <a:lnTo>
                  <a:pt x="789289" y="1982104"/>
                </a:lnTo>
                <a:lnTo>
                  <a:pt x="744437" y="1970721"/>
                </a:lnTo>
                <a:lnTo>
                  <a:pt x="700406" y="1957425"/>
                </a:lnTo>
                <a:lnTo>
                  <a:pt x="657243" y="1942264"/>
                </a:lnTo>
                <a:lnTo>
                  <a:pt x="614998" y="1925287"/>
                </a:lnTo>
                <a:lnTo>
                  <a:pt x="573721" y="1906541"/>
                </a:lnTo>
                <a:lnTo>
                  <a:pt x="533461" y="1886075"/>
                </a:lnTo>
                <a:lnTo>
                  <a:pt x="494266" y="1863938"/>
                </a:lnTo>
                <a:lnTo>
                  <a:pt x="456186" y="1840176"/>
                </a:lnTo>
                <a:lnTo>
                  <a:pt x="419270" y="1814840"/>
                </a:lnTo>
                <a:lnTo>
                  <a:pt x="383568" y="1787976"/>
                </a:lnTo>
                <a:lnTo>
                  <a:pt x="349127" y="1759633"/>
                </a:lnTo>
                <a:lnTo>
                  <a:pt x="315999" y="1729860"/>
                </a:lnTo>
                <a:lnTo>
                  <a:pt x="284231" y="1698704"/>
                </a:lnTo>
                <a:lnTo>
                  <a:pt x="253873" y="1666215"/>
                </a:lnTo>
                <a:lnTo>
                  <a:pt x="224974" y="1632439"/>
                </a:lnTo>
                <a:lnTo>
                  <a:pt x="197583" y="1597426"/>
                </a:lnTo>
                <a:lnTo>
                  <a:pt x="171750" y="1561223"/>
                </a:lnTo>
                <a:lnTo>
                  <a:pt x="147523" y="1523880"/>
                </a:lnTo>
                <a:lnTo>
                  <a:pt x="124951" y="1485443"/>
                </a:lnTo>
                <a:lnTo>
                  <a:pt x="104085" y="1445962"/>
                </a:lnTo>
                <a:lnTo>
                  <a:pt x="84972" y="1405485"/>
                </a:lnTo>
                <a:lnTo>
                  <a:pt x="67663" y="1364059"/>
                </a:lnTo>
                <a:lnTo>
                  <a:pt x="52206" y="1321734"/>
                </a:lnTo>
                <a:lnTo>
                  <a:pt x="38650" y="1278557"/>
                </a:lnTo>
                <a:lnTo>
                  <a:pt x="27045" y="1234577"/>
                </a:lnTo>
                <a:lnTo>
                  <a:pt x="17440" y="1189842"/>
                </a:lnTo>
                <a:lnTo>
                  <a:pt x="9883" y="1144400"/>
                </a:lnTo>
                <a:lnTo>
                  <a:pt x="4425" y="1098299"/>
                </a:lnTo>
                <a:lnTo>
                  <a:pt x="1114" y="1051588"/>
                </a:lnTo>
                <a:lnTo>
                  <a:pt x="0" y="1004315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49223" y="4523232"/>
            <a:ext cx="1466088" cy="12679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5091" y="4067555"/>
            <a:ext cx="2048510" cy="2011680"/>
          </a:xfrm>
          <a:custGeom>
            <a:avLst/>
            <a:gdLst/>
            <a:ahLst/>
            <a:cxnLst/>
            <a:rect l="l" t="t" r="r" b="b"/>
            <a:pathLst>
              <a:path w="2048510" h="2011679">
                <a:moveTo>
                  <a:pt x="0" y="1005840"/>
                </a:moveTo>
                <a:lnTo>
                  <a:pt x="1114" y="958491"/>
                </a:lnTo>
                <a:lnTo>
                  <a:pt x="4426" y="911706"/>
                </a:lnTo>
                <a:lnTo>
                  <a:pt x="9884" y="865532"/>
                </a:lnTo>
                <a:lnTo>
                  <a:pt x="17441" y="820019"/>
                </a:lnTo>
                <a:lnTo>
                  <a:pt x="27048" y="775213"/>
                </a:lnTo>
                <a:lnTo>
                  <a:pt x="38654" y="731165"/>
                </a:lnTo>
                <a:lnTo>
                  <a:pt x="52211" y="687921"/>
                </a:lnTo>
                <a:lnTo>
                  <a:pt x="67669" y="645530"/>
                </a:lnTo>
                <a:lnTo>
                  <a:pt x="84980" y="604041"/>
                </a:lnTo>
                <a:lnTo>
                  <a:pt x="104094" y="563502"/>
                </a:lnTo>
                <a:lnTo>
                  <a:pt x="124962" y="523961"/>
                </a:lnTo>
                <a:lnTo>
                  <a:pt x="147534" y="485466"/>
                </a:lnTo>
                <a:lnTo>
                  <a:pt x="171763" y="448066"/>
                </a:lnTo>
                <a:lnTo>
                  <a:pt x="197598" y="411809"/>
                </a:lnTo>
                <a:lnTo>
                  <a:pt x="224990" y="376743"/>
                </a:lnTo>
                <a:lnTo>
                  <a:pt x="253890" y="342917"/>
                </a:lnTo>
                <a:lnTo>
                  <a:pt x="284249" y="310379"/>
                </a:lnTo>
                <a:lnTo>
                  <a:pt x="316018" y="279177"/>
                </a:lnTo>
                <a:lnTo>
                  <a:pt x="349148" y="249360"/>
                </a:lnTo>
                <a:lnTo>
                  <a:pt x="383589" y="220975"/>
                </a:lnTo>
                <a:lnTo>
                  <a:pt x="419292" y="194072"/>
                </a:lnTo>
                <a:lnTo>
                  <a:pt x="456208" y="168698"/>
                </a:lnTo>
                <a:lnTo>
                  <a:pt x="494288" y="144902"/>
                </a:lnTo>
                <a:lnTo>
                  <a:pt x="533483" y="122732"/>
                </a:lnTo>
                <a:lnTo>
                  <a:pt x="573743" y="102236"/>
                </a:lnTo>
                <a:lnTo>
                  <a:pt x="615020" y="83463"/>
                </a:lnTo>
                <a:lnTo>
                  <a:pt x="657263" y="66462"/>
                </a:lnTo>
                <a:lnTo>
                  <a:pt x="700425" y="51279"/>
                </a:lnTo>
                <a:lnTo>
                  <a:pt x="744455" y="37964"/>
                </a:lnTo>
                <a:lnTo>
                  <a:pt x="789305" y="26565"/>
                </a:lnTo>
                <a:lnTo>
                  <a:pt x="834926" y="17130"/>
                </a:lnTo>
                <a:lnTo>
                  <a:pt x="881267" y="9708"/>
                </a:lnTo>
                <a:lnTo>
                  <a:pt x="928281" y="4347"/>
                </a:lnTo>
                <a:lnTo>
                  <a:pt x="975917" y="1094"/>
                </a:lnTo>
                <a:lnTo>
                  <a:pt x="1024127" y="0"/>
                </a:lnTo>
                <a:lnTo>
                  <a:pt x="1072342" y="1094"/>
                </a:lnTo>
                <a:lnTo>
                  <a:pt x="1119982" y="4347"/>
                </a:lnTo>
                <a:lnTo>
                  <a:pt x="1166999" y="9708"/>
                </a:lnTo>
                <a:lnTo>
                  <a:pt x="1213343" y="17130"/>
                </a:lnTo>
                <a:lnTo>
                  <a:pt x="1258966" y="26565"/>
                </a:lnTo>
                <a:lnTo>
                  <a:pt x="1303818" y="37964"/>
                </a:lnTo>
                <a:lnTo>
                  <a:pt x="1347849" y="51279"/>
                </a:lnTo>
                <a:lnTo>
                  <a:pt x="1391012" y="66462"/>
                </a:lnTo>
                <a:lnTo>
                  <a:pt x="1433257" y="83463"/>
                </a:lnTo>
                <a:lnTo>
                  <a:pt x="1474534" y="102236"/>
                </a:lnTo>
                <a:lnTo>
                  <a:pt x="1514794" y="122732"/>
                </a:lnTo>
                <a:lnTo>
                  <a:pt x="1553989" y="144902"/>
                </a:lnTo>
                <a:lnTo>
                  <a:pt x="1592069" y="168698"/>
                </a:lnTo>
                <a:lnTo>
                  <a:pt x="1628985" y="194072"/>
                </a:lnTo>
                <a:lnTo>
                  <a:pt x="1664687" y="220975"/>
                </a:lnTo>
                <a:lnTo>
                  <a:pt x="1699128" y="249360"/>
                </a:lnTo>
                <a:lnTo>
                  <a:pt x="1732256" y="279177"/>
                </a:lnTo>
                <a:lnTo>
                  <a:pt x="1764024" y="310379"/>
                </a:lnTo>
                <a:lnTo>
                  <a:pt x="1794382" y="342917"/>
                </a:lnTo>
                <a:lnTo>
                  <a:pt x="1823281" y="376743"/>
                </a:lnTo>
                <a:lnTo>
                  <a:pt x="1850672" y="411809"/>
                </a:lnTo>
                <a:lnTo>
                  <a:pt x="1876505" y="448066"/>
                </a:lnTo>
                <a:lnTo>
                  <a:pt x="1900732" y="485466"/>
                </a:lnTo>
                <a:lnTo>
                  <a:pt x="1923304" y="523961"/>
                </a:lnTo>
                <a:lnTo>
                  <a:pt x="1944170" y="563502"/>
                </a:lnTo>
                <a:lnTo>
                  <a:pt x="1963283" y="604041"/>
                </a:lnTo>
                <a:lnTo>
                  <a:pt x="1980592" y="645530"/>
                </a:lnTo>
                <a:lnTo>
                  <a:pt x="1996049" y="687921"/>
                </a:lnTo>
                <a:lnTo>
                  <a:pt x="2009605" y="731165"/>
                </a:lnTo>
                <a:lnTo>
                  <a:pt x="2021210" y="775213"/>
                </a:lnTo>
                <a:lnTo>
                  <a:pt x="2030815" y="820019"/>
                </a:lnTo>
                <a:lnTo>
                  <a:pt x="2038372" y="865532"/>
                </a:lnTo>
                <a:lnTo>
                  <a:pt x="2043830" y="911706"/>
                </a:lnTo>
                <a:lnTo>
                  <a:pt x="2047141" y="958491"/>
                </a:lnTo>
                <a:lnTo>
                  <a:pt x="2048256" y="1005840"/>
                </a:lnTo>
                <a:lnTo>
                  <a:pt x="2047141" y="1053189"/>
                </a:lnTo>
                <a:lnTo>
                  <a:pt x="2043830" y="1099975"/>
                </a:lnTo>
                <a:lnTo>
                  <a:pt x="2038372" y="1146149"/>
                </a:lnTo>
                <a:lnTo>
                  <a:pt x="2030815" y="1191664"/>
                </a:lnTo>
                <a:lnTo>
                  <a:pt x="2021210" y="1236470"/>
                </a:lnTo>
                <a:lnTo>
                  <a:pt x="2009605" y="1280519"/>
                </a:lnTo>
                <a:lnTo>
                  <a:pt x="1996049" y="1323763"/>
                </a:lnTo>
                <a:lnTo>
                  <a:pt x="1980592" y="1366154"/>
                </a:lnTo>
                <a:lnTo>
                  <a:pt x="1963283" y="1407643"/>
                </a:lnTo>
                <a:lnTo>
                  <a:pt x="1944170" y="1448183"/>
                </a:lnTo>
                <a:lnTo>
                  <a:pt x="1923304" y="1487724"/>
                </a:lnTo>
                <a:lnTo>
                  <a:pt x="1900732" y="1526219"/>
                </a:lnTo>
                <a:lnTo>
                  <a:pt x="1876505" y="1563619"/>
                </a:lnTo>
                <a:lnTo>
                  <a:pt x="1850672" y="1599876"/>
                </a:lnTo>
                <a:lnTo>
                  <a:pt x="1823281" y="1634941"/>
                </a:lnTo>
                <a:lnTo>
                  <a:pt x="1794382" y="1668767"/>
                </a:lnTo>
                <a:lnTo>
                  <a:pt x="1764024" y="1701305"/>
                </a:lnTo>
                <a:lnTo>
                  <a:pt x="1732256" y="1732507"/>
                </a:lnTo>
                <a:lnTo>
                  <a:pt x="1699128" y="1762324"/>
                </a:lnTo>
                <a:lnTo>
                  <a:pt x="1664687" y="1790708"/>
                </a:lnTo>
                <a:lnTo>
                  <a:pt x="1628985" y="1817611"/>
                </a:lnTo>
                <a:lnTo>
                  <a:pt x="1592069" y="1842984"/>
                </a:lnTo>
                <a:lnTo>
                  <a:pt x="1553989" y="1866780"/>
                </a:lnTo>
                <a:lnTo>
                  <a:pt x="1514794" y="1888950"/>
                </a:lnTo>
                <a:lnTo>
                  <a:pt x="1474534" y="1909445"/>
                </a:lnTo>
                <a:lnTo>
                  <a:pt x="1433257" y="1928217"/>
                </a:lnTo>
                <a:lnTo>
                  <a:pt x="1391012" y="1945219"/>
                </a:lnTo>
                <a:lnTo>
                  <a:pt x="1347849" y="1960401"/>
                </a:lnTo>
                <a:lnTo>
                  <a:pt x="1303818" y="1973716"/>
                </a:lnTo>
                <a:lnTo>
                  <a:pt x="1258966" y="1985115"/>
                </a:lnTo>
                <a:lnTo>
                  <a:pt x="1213343" y="1994549"/>
                </a:lnTo>
                <a:lnTo>
                  <a:pt x="1166999" y="2001971"/>
                </a:lnTo>
                <a:lnTo>
                  <a:pt x="1119982" y="2007333"/>
                </a:lnTo>
                <a:lnTo>
                  <a:pt x="1072342" y="2010585"/>
                </a:lnTo>
                <a:lnTo>
                  <a:pt x="1024127" y="2011680"/>
                </a:lnTo>
                <a:lnTo>
                  <a:pt x="975917" y="2010585"/>
                </a:lnTo>
                <a:lnTo>
                  <a:pt x="928281" y="2007333"/>
                </a:lnTo>
                <a:lnTo>
                  <a:pt x="881267" y="2001971"/>
                </a:lnTo>
                <a:lnTo>
                  <a:pt x="834926" y="1994549"/>
                </a:lnTo>
                <a:lnTo>
                  <a:pt x="789305" y="1985115"/>
                </a:lnTo>
                <a:lnTo>
                  <a:pt x="744455" y="1973716"/>
                </a:lnTo>
                <a:lnTo>
                  <a:pt x="700425" y="1960401"/>
                </a:lnTo>
                <a:lnTo>
                  <a:pt x="657263" y="1945219"/>
                </a:lnTo>
                <a:lnTo>
                  <a:pt x="615020" y="1928217"/>
                </a:lnTo>
                <a:lnTo>
                  <a:pt x="573743" y="1909445"/>
                </a:lnTo>
                <a:lnTo>
                  <a:pt x="533483" y="1888950"/>
                </a:lnTo>
                <a:lnTo>
                  <a:pt x="494288" y="1866780"/>
                </a:lnTo>
                <a:lnTo>
                  <a:pt x="456208" y="1842984"/>
                </a:lnTo>
                <a:lnTo>
                  <a:pt x="419292" y="1817611"/>
                </a:lnTo>
                <a:lnTo>
                  <a:pt x="383589" y="1790708"/>
                </a:lnTo>
                <a:lnTo>
                  <a:pt x="349148" y="1762324"/>
                </a:lnTo>
                <a:lnTo>
                  <a:pt x="316018" y="1732507"/>
                </a:lnTo>
                <a:lnTo>
                  <a:pt x="284249" y="1701305"/>
                </a:lnTo>
                <a:lnTo>
                  <a:pt x="253890" y="1668767"/>
                </a:lnTo>
                <a:lnTo>
                  <a:pt x="224990" y="1634941"/>
                </a:lnTo>
                <a:lnTo>
                  <a:pt x="197598" y="1599876"/>
                </a:lnTo>
                <a:lnTo>
                  <a:pt x="171763" y="1563619"/>
                </a:lnTo>
                <a:lnTo>
                  <a:pt x="147534" y="1526219"/>
                </a:lnTo>
                <a:lnTo>
                  <a:pt x="124962" y="1487724"/>
                </a:lnTo>
                <a:lnTo>
                  <a:pt x="104094" y="1448183"/>
                </a:lnTo>
                <a:lnTo>
                  <a:pt x="84980" y="1407643"/>
                </a:lnTo>
                <a:lnTo>
                  <a:pt x="67669" y="1366154"/>
                </a:lnTo>
                <a:lnTo>
                  <a:pt x="52211" y="1323763"/>
                </a:lnTo>
                <a:lnTo>
                  <a:pt x="38654" y="1280519"/>
                </a:lnTo>
                <a:lnTo>
                  <a:pt x="27048" y="1236470"/>
                </a:lnTo>
                <a:lnTo>
                  <a:pt x="17441" y="1191664"/>
                </a:lnTo>
                <a:lnTo>
                  <a:pt x="9884" y="1146149"/>
                </a:lnTo>
                <a:lnTo>
                  <a:pt x="4426" y="1099975"/>
                </a:lnTo>
                <a:lnTo>
                  <a:pt x="1114" y="1053189"/>
                </a:lnTo>
                <a:lnTo>
                  <a:pt x="0" y="100584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470147" y="4088891"/>
            <a:ext cx="2045335" cy="2009139"/>
          </a:xfrm>
          <a:custGeom>
            <a:avLst/>
            <a:gdLst/>
            <a:ahLst/>
            <a:cxnLst/>
            <a:rect l="l" t="t" r="r" b="b"/>
            <a:pathLst>
              <a:path w="2045335" h="2009139">
                <a:moveTo>
                  <a:pt x="0" y="1004315"/>
                </a:moveTo>
                <a:lnTo>
                  <a:pt x="1113" y="957043"/>
                </a:lnTo>
                <a:lnTo>
                  <a:pt x="4419" y="910332"/>
                </a:lnTo>
                <a:lnTo>
                  <a:pt x="9870" y="864231"/>
                </a:lnTo>
                <a:lnTo>
                  <a:pt x="17415" y="818789"/>
                </a:lnTo>
                <a:lnTo>
                  <a:pt x="27007" y="774054"/>
                </a:lnTo>
                <a:lnTo>
                  <a:pt x="38596" y="730074"/>
                </a:lnTo>
                <a:lnTo>
                  <a:pt x="52132" y="686897"/>
                </a:lnTo>
                <a:lnTo>
                  <a:pt x="67568" y="644572"/>
                </a:lnTo>
                <a:lnTo>
                  <a:pt x="84853" y="603146"/>
                </a:lnTo>
                <a:lnTo>
                  <a:pt x="103938" y="562669"/>
                </a:lnTo>
                <a:lnTo>
                  <a:pt x="124775" y="523188"/>
                </a:lnTo>
                <a:lnTo>
                  <a:pt x="147314" y="484751"/>
                </a:lnTo>
                <a:lnTo>
                  <a:pt x="171506" y="447408"/>
                </a:lnTo>
                <a:lnTo>
                  <a:pt x="197303" y="411205"/>
                </a:lnTo>
                <a:lnTo>
                  <a:pt x="224654" y="376192"/>
                </a:lnTo>
                <a:lnTo>
                  <a:pt x="253511" y="342416"/>
                </a:lnTo>
                <a:lnTo>
                  <a:pt x="283825" y="309927"/>
                </a:lnTo>
                <a:lnTo>
                  <a:pt x="315547" y="278771"/>
                </a:lnTo>
                <a:lnTo>
                  <a:pt x="348627" y="248998"/>
                </a:lnTo>
                <a:lnTo>
                  <a:pt x="383017" y="220655"/>
                </a:lnTo>
                <a:lnTo>
                  <a:pt x="418667" y="193791"/>
                </a:lnTo>
                <a:lnTo>
                  <a:pt x="455528" y="168455"/>
                </a:lnTo>
                <a:lnTo>
                  <a:pt x="493551" y="144693"/>
                </a:lnTo>
                <a:lnTo>
                  <a:pt x="532688" y="122556"/>
                </a:lnTo>
                <a:lnTo>
                  <a:pt x="572888" y="102090"/>
                </a:lnTo>
                <a:lnTo>
                  <a:pt x="614103" y="83344"/>
                </a:lnTo>
                <a:lnTo>
                  <a:pt x="656284" y="66367"/>
                </a:lnTo>
                <a:lnTo>
                  <a:pt x="699381" y="51206"/>
                </a:lnTo>
                <a:lnTo>
                  <a:pt x="743346" y="37910"/>
                </a:lnTo>
                <a:lnTo>
                  <a:pt x="788130" y="26527"/>
                </a:lnTo>
                <a:lnTo>
                  <a:pt x="833682" y="17106"/>
                </a:lnTo>
                <a:lnTo>
                  <a:pt x="879955" y="9694"/>
                </a:lnTo>
                <a:lnTo>
                  <a:pt x="926899" y="4340"/>
                </a:lnTo>
                <a:lnTo>
                  <a:pt x="974465" y="1093"/>
                </a:lnTo>
                <a:lnTo>
                  <a:pt x="1022603" y="0"/>
                </a:lnTo>
                <a:lnTo>
                  <a:pt x="1070742" y="1093"/>
                </a:lnTo>
                <a:lnTo>
                  <a:pt x="1118308" y="4340"/>
                </a:lnTo>
                <a:lnTo>
                  <a:pt x="1165252" y="9694"/>
                </a:lnTo>
                <a:lnTo>
                  <a:pt x="1211525" y="17106"/>
                </a:lnTo>
                <a:lnTo>
                  <a:pt x="1257077" y="26527"/>
                </a:lnTo>
                <a:lnTo>
                  <a:pt x="1301861" y="37910"/>
                </a:lnTo>
                <a:lnTo>
                  <a:pt x="1345826" y="51206"/>
                </a:lnTo>
                <a:lnTo>
                  <a:pt x="1388923" y="66367"/>
                </a:lnTo>
                <a:lnTo>
                  <a:pt x="1431104" y="83344"/>
                </a:lnTo>
                <a:lnTo>
                  <a:pt x="1472319" y="102090"/>
                </a:lnTo>
                <a:lnTo>
                  <a:pt x="1512519" y="122556"/>
                </a:lnTo>
                <a:lnTo>
                  <a:pt x="1551656" y="144693"/>
                </a:lnTo>
                <a:lnTo>
                  <a:pt x="1589679" y="168455"/>
                </a:lnTo>
                <a:lnTo>
                  <a:pt x="1626540" y="193791"/>
                </a:lnTo>
                <a:lnTo>
                  <a:pt x="1662190" y="220655"/>
                </a:lnTo>
                <a:lnTo>
                  <a:pt x="1696580" y="248998"/>
                </a:lnTo>
                <a:lnTo>
                  <a:pt x="1729660" y="278771"/>
                </a:lnTo>
                <a:lnTo>
                  <a:pt x="1761382" y="309927"/>
                </a:lnTo>
                <a:lnTo>
                  <a:pt x="1791696" y="342416"/>
                </a:lnTo>
                <a:lnTo>
                  <a:pt x="1820553" y="376192"/>
                </a:lnTo>
                <a:lnTo>
                  <a:pt x="1847904" y="411205"/>
                </a:lnTo>
                <a:lnTo>
                  <a:pt x="1873701" y="447408"/>
                </a:lnTo>
                <a:lnTo>
                  <a:pt x="1897893" y="484751"/>
                </a:lnTo>
                <a:lnTo>
                  <a:pt x="1920432" y="523188"/>
                </a:lnTo>
                <a:lnTo>
                  <a:pt x="1941269" y="562669"/>
                </a:lnTo>
                <a:lnTo>
                  <a:pt x="1960354" y="603146"/>
                </a:lnTo>
                <a:lnTo>
                  <a:pt x="1977639" y="644572"/>
                </a:lnTo>
                <a:lnTo>
                  <a:pt x="1993075" y="686897"/>
                </a:lnTo>
                <a:lnTo>
                  <a:pt x="2006611" y="730074"/>
                </a:lnTo>
                <a:lnTo>
                  <a:pt x="2018200" y="774054"/>
                </a:lnTo>
                <a:lnTo>
                  <a:pt x="2027792" y="818789"/>
                </a:lnTo>
                <a:lnTo>
                  <a:pt x="2035337" y="864231"/>
                </a:lnTo>
                <a:lnTo>
                  <a:pt x="2040788" y="910332"/>
                </a:lnTo>
                <a:lnTo>
                  <a:pt x="2044094" y="957043"/>
                </a:lnTo>
                <a:lnTo>
                  <a:pt x="2045207" y="1004315"/>
                </a:lnTo>
                <a:lnTo>
                  <a:pt x="2044094" y="1051594"/>
                </a:lnTo>
                <a:lnTo>
                  <a:pt x="2040788" y="1098309"/>
                </a:lnTo>
                <a:lnTo>
                  <a:pt x="2035337" y="1144414"/>
                </a:lnTo>
                <a:lnTo>
                  <a:pt x="2027792" y="1189859"/>
                </a:lnTo>
                <a:lnTo>
                  <a:pt x="2018200" y="1234597"/>
                </a:lnTo>
                <a:lnTo>
                  <a:pt x="2006611" y="1278580"/>
                </a:lnTo>
                <a:lnTo>
                  <a:pt x="1993075" y="1321759"/>
                </a:lnTo>
                <a:lnTo>
                  <a:pt x="1977639" y="1364085"/>
                </a:lnTo>
                <a:lnTo>
                  <a:pt x="1960354" y="1405512"/>
                </a:lnTo>
                <a:lnTo>
                  <a:pt x="1941269" y="1445990"/>
                </a:lnTo>
                <a:lnTo>
                  <a:pt x="1920432" y="1485471"/>
                </a:lnTo>
                <a:lnTo>
                  <a:pt x="1897893" y="1523908"/>
                </a:lnTo>
                <a:lnTo>
                  <a:pt x="1873701" y="1561251"/>
                </a:lnTo>
                <a:lnTo>
                  <a:pt x="1847904" y="1597453"/>
                </a:lnTo>
                <a:lnTo>
                  <a:pt x="1820553" y="1632466"/>
                </a:lnTo>
                <a:lnTo>
                  <a:pt x="1791696" y="1666240"/>
                </a:lnTo>
                <a:lnTo>
                  <a:pt x="1761382" y="1698729"/>
                </a:lnTo>
                <a:lnTo>
                  <a:pt x="1729660" y="1729883"/>
                </a:lnTo>
                <a:lnTo>
                  <a:pt x="1696580" y="1759655"/>
                </a:lnTo>
                <a:lnTo>
                  <a:pt x="1662190" y="1787996"/>
                </a:lnTo>
                <a:lnTo>
                  <a:pt x="1626540" y="1814858"/>
                </a:lnTo>
                <a:lnTo>
                  <a:pt x="1589679" y="1840193"/>
                </a:lnTo>
                <a:lnTo>
                  <a:pt x="1551656" y="1863952"/>
                </a:lnTo>
                <a:lnTo>
                  <a:pt x="1512519" y="1886088"/>
                </a:lnTo>
                <a:lnTo>
                  <a:pt x="1472319" y="1906552"/>
                </a:lnTo>
                <a:lnTo>
                  <a:pt x="1431104" y="1925296"/>
                </a:lnTo>
                <a:lnTo>
                  <a:pt x="1388923" y="1942272"/>
                </a:lnTo>
                <a:lnTo>
                  <a:pt x="1345826" y="1957431"/>
                </a:lnTo>
                <a:lnTo>
                  <a:pt x="1301861" y="1970726"/>
                </a:lnTo>
                <a:lnTo>
                  <a:pt x="1257077" y="1982107"/>
                </a:lnTo>
                <a:lnTo>
                  <a:pt x="1211525" y="1991527"/>
                </a:lnTo>
                <a:lnTo>
                  <a:pt x="1165252" y="1998938"/>
                </a:lnTo>
                <a:lnTo>
                  <a:pt x="1118308" y="2004291"/>
                </a:lnTo>
                <a:lnTo>
                  <a:pt x="1070742" y="2007538"/>
                </a:lnTo>
                <a:lnTo>
                  <a:pt x="1022603" y="2008631"/>
                </a:lnTo>
                <a:lnTo>
                  <a:pt x="974465" y="2007538"/>
                </a:lnTo>
                <a:lnTo>
                  <a:pt x="926899" y="2004291"/>
                </a:lnTo>
                <a:lnTo>
                  <a:pt x="879955" y="1998938"/>
                </a:lnTo>
                <a:lnTo>
                  <a:pt x="833682" y="1991527"/>
                </a:lnTo>
                <a:lnTo>
                  <a:pt x="788130" y="1982107"/>
                </a:lnTo>
                <a:lnTo>
                  <a:pt x="743346" y="1970726"/>
                </a:lnTo>
                <a:lnTo>
                  <a:pt x="699381" y="1957431"/>
                </a:lnTo>
                <a:lnTo>
                  <a:pt x="656284" y="1942272"/>
                </a:lnTo>
                <a:lnTo>
                  <a:pt x="614103" y="1925296"/>
                </a:lnTo>
                <a:lnTo>
                  <a:pt x="572888" y="1906552"/>
                </a:lnTo>
                <a:lnTo>
                  <a:pt x="532688" y="1886088"/>
                </a:lnTo>
                <a:lnTo>
                  <a:pt x="493551" y="1863952"/>
                </a:lnTo>
                <a:lnTo>
                  <a:pt x="455528" y="1840193"/>
                </a:lnTo>
                <a:lnTo>
                  <a:pt x="418667" y="1814858"/>
                </a:lnTo>
                <a:lnTo>
                  <a:pt x="383017" y="1787996"/>
                </a:lnTo>
                <a:lnTo>
                  <a:pt x="348627" y="1759655"/>
                </a:lnTo>
                <a:lnTo>
                  <a:pt x="315547" y="1729883"/>
                </a:lnTo>
                <a:lnTo>
                  <a:pt x="283825" y="1698729"/>
                </a:lnTo>
                <a:lnTo>
                  <a:pt x="253511" y="1666240"/>
                </a:lnTo>
                <a:lnTo>
                  <a:pt x="224654" y="1632466"/>
                </a:lnTo>
                <a:lnTo>
                  <a:pt x="197303" y="1597453"/>
                </a:lnTo>
                <a:lnTo>
                  <a:pt x="171506" y="1561251"/>
                </a:lnTo>
                <a:lnTo>
                  <a:pt x="147314" y="1523908"/>
                </a:lnTo>
                <a:lnTo>
                  <a:pt x="124775" y="1485471"/>
                </a:lnTo>
                <a:lnTo>
                  <a:pt x="103938" y="1445990"/>
                </a:lnTo>
                <a:lnTo>
                  <a:pt x="84853" y="1405512"/>
                </a:lnTo>
                <a:lnTo>
                  <a:pt x="67568" y="1364085"/>
                </a:lnTo>
                <a:lnTo>
                  <a:pt x="52132" y="1321759"/>
                </a:lnTo>
                <a:lnTo>
                  <a:pt x="38596" y="1278580"/>
                </a:lnTo>
                <a:lnTo>
                  <a:pt x="27007" y="1234597"/>
                </a:lnTo>
                <a:lnTo>
                  <a:pt x="17415" y="1189859"/>
                </a:lnTo>
                <a:lnTo>
                  <a:pt x="9870" y="1144414"/>
                </a:lnTo>
                <a:lnTo>
                  <a:pt x="4419" y="1098309"/>
                </a:lnTo>
                <a:lnTo>
                  <a:pt x="1113" y="1051594"/>
                </a:lnTo>
                <a:lnTo>
                  <a:pt x="0" y="1004315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95344" y="4523232"/>
            <a:ext cx="1188720" cy="1133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97980" y="4079747"/>
            <a:ext cx="2048510" cy="2009139"/>
          </a:xfrm>
          <a:custGeom>
            <a:avLst/>
            <a:gdLst/>
            <a:ahLst/>
            <a:cxnLst/>
            <a:rect l="l" t="t" r="r" b="b"/>
            <a:pathLst>
              <a:path w="2048509" h="2009139">
                <a:moveTo>
                  <a:pt x="0" y="1004315"/>
                </a:moveTo>
                <a:lnTo>
                  <a:pt x="1114" y="957043"/>
                </a:lnTo>
                <a:lnTo>
                  <a:pt x="4425" y="910332"/>
                </a:lnTo>
                <a:lnTo>
                  <a:pt x="9883" y="864231"/>
                </a:lnTo>
                <a:lnTo>
                  <a:pt x="17440" y="818789"/>
                </a:lnTo>
                <a:lnTo>
                  <a:pt x="27045" y="774054"/>
                </a:lnTo>
                <a:lnTo>
                  <a:pt x="38650" y="730074"/>
                </a:lnTo>
                <a:lnTo>
                  <a:pt x="52206" y="686897"/>
                </a:lnTo>
                <a:lnTo>
                  <a:pt x="67663" y="644572"/>
                </a:lnTo>
                <a:lnTo>
                  <a:pt x="84972" y="603146"/>
                </a:lnTo>
                <a:lnTo>
                  <a:pt x="104085" y="562669"/>
                </a:lnTo>
                <a:lnTo>
                  <a:pt x="124951" y="523188"/>
                </a:lnTo>
                <a:lnTo>
                  <a:pt x="147523" y="484751"/>
                </a:lnTo>
                <a:lnTo>
                  <a:pt x="171750" y="447408"/>
                </a:lnTo>
                <a:lnTo>
                  <a:pt x="197583" y="411205"/>
                </a:lnTo>
                <a:lnTo>
                  <a:pt x="224974" y="376192"/>
                </a:lnTo>
                <a:lnTo>
                  <a:pt x="253873" y="342416"/>
                </a:lnTo>
                <a:lnTo>
                  <a:pt x="284231" y="309927"/>
                </a:lnTo>
                <a:lnTo>
                  <a:pt x="315999" y="278771"/>
                </a:lnTo>
                <a:lnTo>
                  <a:pt x="349127" y="248998"/>
                </a:lnTo>
                <a:lnTo>
                  <a:pt x="383568" y="220655"/>
                </a:lnTo>
                <a:lnTo>
                  <a:pt x="419270" y="193791"/>
                </a:lnTo>
                <a:lnTo>
                  <a:pt x="456186" y="168455"/>
                </a:lnTo>
                <a:lnTo>
                  <a:pt x="494266" y="144693"/>
                </a:lnTo>
                <a:lnTo>
                  <a:pt x="533461" y="122556"/>
                </a:lnTo>
                <a:lnTo>
                  <a:pt x="573721" y="102090"/>
                </a:lnTo>
                <a:lnTo>
                  <a:pt x="614998" y="83344"/>
                </a:lnTo>
                <a:lnTo>
                  <a:pt x="657243" y="66367"/>
                </a:lnTo>
                <a:lnTo>
                  <a:pt x="700406" y="51206"/>
                </a:lnTo>
                <a:lnTo>
                  <a:pt x="744437" y="37910"/>
                </a:lnTo>
                <a:lnTo>
                  <a:pt x="789289" y="26527"/>
                </a:lnTo>
                <a:lnTo>
                  <a:pt x="834912" y="17106"/>
                </a:lnTo>
                <a:lnTo>
                  <a:pt x="881256" y="9694"/>
                </a:lnTo>
                <a:lnTo>
                  <a:pt x="928273" y="4340"/>
                </a:lnTo>
                <a:lnTo>
                  <a:pt x="975913" y="1093"/>
                </a:lnTo>
                <a:lnTo>
                  <a:pt x="1024127" y="0"/>
                </a:lnTo>
                <a:lnTo>
                  <a:pt x="1072342" y="1093"/>
                </a:lnTo>
                <a:lnTo>
                  <a:pt x="1119982" y="4340"/>
                </a:lnTo>
                <a:lnTo>
                  <a:pt x="1166999" y="9694"/>
                </a:lnTo>
                <a:lnTo>
                  <a:pt x="1213343" y="17106"/>
                </a:lnTo>
                <a:lnTo>
                  <a:pt x="1258966" y="26527"/>
                </a:lnTo>
                <a:lnTo>
                  <a:pt x="1303818" y="37910"/>
                </a:lnTo>
                <a:lnTo>
                  <a:pt x="1347849" y="51206"/>
                </a:lnTo>
                <a:lnTo>
                  <a:pt x="1391012" y="66367"/>
                </a:lnTo>
                <a:lnTo>
                  <a:pt x="1433257" y="83344"/>
                </a:lnTo>
                <a:lnTo>
                  <a:pt x="1474534" y="102090"/>
                </a:lnTo>
                <a:lnTo>
                  <a:pt x="1514794" y="122556"/>
                </a:lnTo>
                <a:lnTo>
                  <a:pt x="1553989" y="144693"/>
                </a:lnTo>
                <a:lnTo>
                  <a:pt x="1592069" y="168455"/>
                </a:lnTo>
                <a:lnTo>
                  <a:pt x="1628985" y="193791"/>
                </a:lnTo>
                <a:lnTo>
                  <a:pt x="1664687" y="220655"/>
                </a:lnTo>
                <a:lnTo>
                  <a:pt x="1699128" y="248998"/>
                </a:lnTo>
                <a:lnTo>
                  <a:pt x="1732256" y="278771"/>
                </a:lnTo>
                <a:lnTo>
                  <a:pt x="1764024" y="309927"/>
                </a:lnTo>
                <a:lnTo>
                  <a:pt x="1794382" y="342416"/>
                </a:lnTo>
                <a:lnTo>
                  <a:pt x="1823281" y="376192"/>
                </a:lnTo>
                <a:lnTo>
                  <a:pt x="1850672" y="411205"/>
                </a:lnTo>
                <a:lnTo>
                  <a:pt x="1876505" y="447408"/>
                </a:lnTo>
                <a:lnTo>
                  <a:pt x="1900732" y="484751"/>
                </a:lnTo>
                <a:lnTo>
                  <a:pt x="1923304" y="523188"/>
                </a:lnTo>
                <a:lnTo>
                  <a:pt x="1944170" y="562669"/>
                </a:lnTo>
                <a:lnTo>
                  <a:pt x="1963283" y="603146"/>
                </a:lnTo>
                <a:lnTo>
                  <a:pt x="1980592" y="644572"/>
                </a:lnTo>
                <a:lnTo>
                  <a:pt x="1996049" y="686897"/>
                </a:lnTo>
                <a:lnTo>
                  <a:pt x="2009605" y="730074"/>
                </a:lnTo>
                <a:lnTo>
                  <a:pt x="2021210" y="774054"/>
                </a:lnTo>
                <a:lnTo>
                  <a:pt x="2030815" y="818789"/>
                </a:lnTo>
                <a:lnTo>
                  <a:pt x="2038372" y="864231"/>
                </a:lnTo>
                <a:lnTo>
                  <a:pt x="2043830" y="910332"/>
                </a:lnTo>
                <a:lnTo>
                  <a:pt x="2047141" y="957043"/>
                </a:lnTo>
                <a:lnTo>
                  <a:pt x="2048255" y="1004315"/>
                </a:lnTo>
                <a:lnTo>
                  <a:pt x="2047141" y="1051594"/>
                </a:lnTo>
                <a:lnTo>
                  <a:pt x="2043830" y="1098309"/>
                </a:lnTo>
                <a:lnTo>
                  <a:pt x="2038372" y="1144414"/>
                </a:lnTo>
                <a:lnTo>
                  <a:pt x="2030815" y="1189859"/>
                </a:lnTo>
                <a:lnTo>
                  <a:pt x="2021210" y="1234597"/>
                </a:lnTo>
                <a:lnTo>
                  <a:pt x="2009605" y="1278580"/>
                </a:lnTo>
                <a:lnTo>
                  <a:pt x="1996049" y="1321759"/>
                </a:lnTo>
                <a:lnTo>
                  <a:pt x="1980592" y="1364085"/>
                </a:lnTo>
                <a:lnTo>
                  <a:pt x="1963283" y="1405512"/>
                </a:lnTo>
                <a:lnTo>
                  <a:pt x="1944170" y="1445990"/>
                </a:lnTo>
                <a:lnTo>
                  <a:pt x="1923304" y="1485471"/>
                </a:lnTo>
                <a:lnTo>
                  <a:pt x="1900732" y="1523908"/>
                </a:lnTo>
                <a:lnTo>
                  <a:pt x="1876505" y="1561251"/>
                </a:lnTo>
                <a:lnTo>
                  <a:pt x="1850672" y="1597453"/>
                </a:lnTo>
                <a:lnTo>
                  <a:pt x="1823281" y="1632466"/>
                </a:lnTo>
                <a:lnTo>
                  <a:pt x="1794382" y="1666240"/>
                </a:lnTo>
                <a:lnTo>
                  <a:pt x="1764024" y="1698729"/>
                </a:lnTo>
                <a:lnTo>
                  <a:pt x="1732256" y="1729883"/>
                </a:lnTo>
                <a:lnTo>
                  <a:pt x="1699128" y="1759655"/>
                </a:lnTo>
                <a:lnTo>
                  <a:pt x="1664687" y="1787996"/>
                </a:lnTo>
                <a:lnTo>
                  <a:pt x="1628985" y="1814858"/>
                </a:lnTo>
                <a:lnTo>
                  <a:pt x="1592069" y="1840193"/>
                </a:lnTo>
                <a:lnTo>
                  <a:pt x="1553989" y="1863952"/>
                </a:lnTo>
                <a:lnTo>
                  <a:pt x="1514794" y="1886088"/>
                </a:lnTo>
                <a:lnTo>
                  <a:pt x="1474534" y="1906552"/>
                </a:lnTo>
                <a:lnTo>
                  <a:pt x="1433257" y="1925296"/>
                </a:lnTo>
                <a:lnTo>
                  <a:pt x="1391012" y="1942272"/>
                </a:lnTo>
                <a:lnTo>
                  <a:pt x="1347849" y="1957431"/>
                </a:lnTo>
                <a:lnTo>
                  <a:pt x="1303818" y="1970726"/>
                </a:lnTo>
                <a:lnTo>
                  <a:pt x="1258966" y="1982107"/>
                </a:lnTo>
                <a:lnTo>
                  <a:pt x="1213343" y="1991527"/>
                </a:lnTo>
                <a:lnTo>
                  <a:pt x="1166999" y="1998938"/>
                </a:lnTo>
                <a:lnTo>
                  <a:pt x="1119982" y="2004291"/>
                </a:lnTo>
                <a:lnTo>
                  <a:pt x="1072342" y="2007538"/>
                </a:lnTo>
                <a:lnTo>
                  <a:pt x="1024127" y="2008632"/>
                </a:lnTo>
                <a:lnTo>
                  <a:pt x="975913" y="2007538"/>
                </a:lnTo>
                <a:lnTo>
                  <a:pt x="928273" y="2004291"/>
                </a:lnTo>
                <a:lnTo>
                  <a:pt x="881256" y="1998938"/>
                </a:lnTo>
                <a:lnTo>
                  <a:pt x="834912" y="1991527"/>
                </a:lnTo>
                <a:lnTo>
                  <a:pt x="789289" y="1982107"/>
                </a:lnTo>
                <a:lnTo>
                  <a:pt x="744437" y="1970726"/>
                </a:lnTo>
                <a:lnTo>
                  <a:pt x="700406" y="1957431"/>
                </a:lnTo>
                <a:lnTo>
                  <a:pt x="657243" y="1942272"/>
                </a:lnTo>
                <a:lnTo>
                  <a:pt x="614998" y="1925296"/>
                </a:lnTo>
                <a:lnTo>
                  <a:pt x="573721" y="1906552"/>
                </a:lnTo>
                <a:lnTo>
                  <a:pt x="533461" y="1886088"/>
                </a:lnTo>
                <a:lnTo>
                  <a:pt x="494266" y="1863952"/>
                </a:lnTo>
                <a:lnTo>
                  <a:pt x="456186" y="1840193"/>
                </a:lnTo>
                <a:lnTo>
                  <a:pt x="419270" y="1814858"/>
                </a:lnTo>
                <a:lnTo>
                  <a:pt x="383568" y="1787996"/>
                </a:lnTo>
                <a:lnTo>
                  <a:pt x="349127" y="1759655"/>
                </a:lnTo>
                <a:lnTo>
                  <a:pt x="315999" y="1729883"/>
                </a:lnTo>
                <a:lnTo>
                  <a:pt x="284231" y="1698729"/>
                </a:lnTo>
                <a:lnTo>
                  <a:pt x="253873" y="1666240"/>
                </a:lnTo>
                <a:lnTo>
                  <a:pt x="224974" y="1632466"/>
                </a:lnTo>
                <a:lnTo>
                  <a:pt x="197583" y="1597453"/>
                </a:lnTo>
                <a:lnTo>
                  <a:pt x="171750" y="1561251"/>
                </a:lnTo>
                <a:lnTo>
                  <a:pt x="147523" y="1523908"/>
                </a:lnTo>
                <a:lnTo>
                  <a:pt x="124951" y="1485471"/>
                </a:lnTo>
                <a:lnTo>
                  <a:pt x="104085" y="1445990"/>
                </a:lnTo>
                <a:lnTo>
                  <a:pt x="84972" y="1405512"/>
                </a:lnTo>
                <a:lnTo>
                  <a:pt x="67663" y="1364085"/>
                </a:lnTo>
                <a:lnTo>
                  <a:pt x="52206" y="1321759"/>
                </a:lnTo>
                <a:lnTo>
                  <a:pt x="38650" y="1278580"/>
                </a:lnTo>
                <a:lnTo>
                  <a:pt x="27045" y="1234597"/>
                </a:lnTo>
                <a:lnTo>
                  <a:pt x="17440" y="1189859"/>
                </a:lnTo>
                <a:lnTo>
                  <a:pt x="9883" y="1144414"/>
                </a:lnTo>
                <a:lnTo>
                  <a:pt x="4425" y="1098309"/>
                </a:lnTo>
                <a:lnTo>
                  <a:pt x="1114" y="1051594"/>
                </a:lnTo>
                <a:lnTo>
                  <a:pt x="0" y="1004315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181088" y="4428744"/>
            <a:ext cx="1078992" cy="12100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192511" y="4428744"/>
            <a:ext cx="1261872" cy="128625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764268" y="4067555"/>
            <a:ext cx="2048510" cy="2011680"/>
          </a:xfrm>
          <a:custGeom>
            <a:avLst/>
            <a:gdLst/>
            <a:ahLst/>
            <a:cxnLst/>
            <a:rect l="l" t="t" r="r" b="b"/>
            <a:pathLst>
              <a:path w="2048509" h="2011679">
                <a:moveTo>
                  <a:pt x="0" y="1005840"/>
                </a:moveTo>
                <a:lnTo>
                  <a:pt x="1114" y="958491"/>
                </a:lnTo>
                <a:lnTo>
                  <a:pt x="4425" y="911706"/>
                </a:lnTo>
                <a:lnTo>
                  <a:pt x="9883" y="865532"/>
                </a:lnTo>
                <a:lnTo>
                  <a:pt x="17440" y="820019"/>
                </a:lnTo>
                <a:lnTo>
                  <a:pt x="27045" y="775213"/>
                </a:lnTo>
                <a:lnTo>
                  <a:pt x="38650" y="731165"/>
                </a:lnTo>
                <a:lnTo>
                  <a:pt x="52206" y="687921"/>
                </a:lnTo>
                <a:lnTo>
                  <a:pt x="67663" y="645530"/>
                </a:lnTo>
                <a:lnTo>
                  <a:pt x="84972" y="604041"/>
                </a:lnTo>
                <a:lnTo>
                  <a:pt x="104085" y="563502"/>
                </a:lnTo>
                <a:lnTo>
                  <a:pt x="124951" y="523961"/>
                </a:lnTo>
                <a:lnTo>
                  <a:pt x="147523" y="485466"/>
                </a:lnTo>
                <a:lnTo>
                  <a:pt x="171750" y="448066"/>
                </a:lnTo>
                <a:lnTo>
                  <a:pt x="197583" y="411809"/>
                </a:lnTo>
                <a:lnTo>
                  <a:pt x="224974" y="376743"/>
                </a:lnTo>
                <a:lnTo>
                  <a:pt x="253873" y="342917"/>
                </a:lnTo>
                <a:lnTo>
                  <a:pt x="284231" y="310379"/>
                </a:lnTo>
                <a:lnTo>
                  <a:pt x="315999" y="279177"/>
                </a:lnTo>
                <a:lnTo>
                  <a:pt x="349127" y="249360"/>
                </a:lnTo>
                <a:lnTo>
                  <a:pt x="383568" y="220975"/>
                </a:lnTo>
                <a:lnTo>
                  <a:pt x="419270" y="194072"/>
                </a:lnTo>
                <a:lnTo>
                  <a:pt x="456186" y="168698"/>
                </a:lnTo>
                <a:lnTo>
                  <a:pt x="494266" y="144902"/>
                </a:lnTo>
                <a:lnTo>
                  <a:pt x="533461" y="122732"/>
                </a:lnTo>
                <a:lnTo>
                  <a:pt x="573721" y="102236"/>
                </a:lnTo>
                <a:lnTo>
                  <a:pt x="614998" y="83463"/>
                </a:lnTo>
                <a:lnTo>
                  <a:pt x="657243" y="66462"/>
                </a:lnTo>
                <a:lnTo>
                  <a:pt x="700406" y="51279"/>
                </a:lnTo>
                <a:lnTo>
                  <a:pt x="744437" y="37964"/>
                </a:lnTo>
                <a:lnTo>
                  <a:pt x="789289" y="26565"/>
                </a:lnTo>
                <a:lnTo>
                  <a:pt x="834912" y="17130"/>
                </a:lnTo>
                <a:lnTo>
                  <a:pt x="881256" y="9708"/>
                </a:lnTo>
                <a:lnTo>
                  <a:pt x="928273" y="4347"/>
                </a:lnTo>
                <a:lnTo>
                  <a:pt x="975913" y="1094"/>
                </a:lnTo>
                <a:lnTo>
                  <a:pt x="1024127" y="0"/>
                </a:lnTo>
                <a:lnTo>
                  <a:pt x="1072342" y="1094"/>
                </a:lnTo>
                <a:lnTo>
                  <a:pt x="1119982" y="4347"/>
                </a:lnTo>
                <a:lnTo>
                  <a:pt x="1166999" y="9708"/>
                </a:lnTo>
                <a:lnTo>
                  <a:pt x="1213343" y="17130"/>
                </a:lnTo>
                <a:lnTo>
                  <a:pt x="1258966" y="26565"/>
                </a:lnTo>
                <a:lnTo>
                  <a:pt x="1303818" y="37964"/>
                </a:lnTo>
                <a:lnTo>
                  <a:pt x="1347849" y="51279"/>
                </a:lnTo>
                <a:lnTo>
                  <a:pt x="1391012" y="66462"/>
                </a:lnTo>
                <a:lnTo>
                  <a:pt x="1433257" y="83463"/>
                </a:lnTo>
                <a:lnTo>
                  <a:pt x="1474534" y="102236"/>
                </a:lnTo>
                <a:lnTo>
                  <a:pt x="1514794" y="122732"/>
                </a:lnTo>
                <a:lnTo>
                  <a:pt x="1553989" y="144902"/>
                </a:lnTo>
                <a:lnTo>
                  <a:pt x="1592069" y="168698"/>
                </a:lnTo>
                <a:lnTo>
                  <a:pt x="1628985" y="194072"/>
                </a:lnTo>
                <a:lnTo>
                  <a:pt x="1664687" y="220975"/>
                </a:lnTo>
                <a:lnTo>
                  <a:pt x="1699128" y="249360"/>
                </a:lnTo>
                <a:lnTo>
                  <a:pt x="1732256" y="279177"/>
                </a:lnTo>
                <a:lnTo>
                  <a:pt x="1764024" y="310379"/>
                </a:lnTo>
                <a:lnTo>
                  <a:pt x="1794382" y="342917"/>
                </a:lnTo>
                <a:lnTo>
                  <a:pt x="1823281" y="376743"/>
                </a:lnTo>
                <a:lnTo>
                  <a:pt x="1850672" y="411809"/>
                </a:lnTo>
                <a:lnTo>
                  <a:pt x="1876505" y="448066"/>
                </a:lnTo>
                <a:lnTo>
                  <a:pt x="1900732" y="485466"/>
                </a:lnTo>
                <a:lnTo>
                  <a:pt x="1923304" y="523961"/>
                </a:lnTo>
                <a:lnTo>
                  <a:pt x="1944170" y="563502"/>
                </a:lnTo>
                <a:lnTo>
                  <a:pt x="1963283" y="604041"/>
                </a:lnTo>
                <a:lnTo>
                  <a:pt x="1980592" y="645530"/>
                </a:lnTo>
                <a:lnTo>
                  <a:pt x="1996049" y="687921"/>
                </a:lnTo>
                <a:lnTo>
                  <a:pt x="2009605" y="731165"/>
                </a:lnTo>
                <a:lnTo>
                  <a:pt x="2021210" y="775213"/>
                </a:lnTo>
                <a:lnTo>
                  <a:pt x="2030815" y="820019"/>
                </a:lnTo>
                <a:lnTo>
                  <a:pt x="2038372" y="865532"/>
                </a:lnTo>
                <a:lnTo>
                  <a:pt x="2043830" y="911706"/>
                </a:lnTo>
                <a:lnTo>
                  <a:pt x="2047141" y="958491"/>
                </a:lnTo>
                <a:lnTo>
                  <a:pt x="2048255" y="1005840"/>
                </a:lnTo>
                <a:lnTo>
                  <a:pt x="2047141" y="1053189"/>
                </a:lnTo>
                <a:lnTo>
                  <a:pt x="2043830" y="1099975"/>
                </a:lnTo>
                <a:lnTo>
                  <a:pt x="2038372" y="1146149"/>
                </a:lnTo>
                <a:lnTo>
                  <a:pt x="2030815" y="1191664"/>
                </a:lnTo>
                <a:lnTo>
                  <a:pt x="2021210" y="1236470"/>
                </a:lnTo>
                <a:lnTo>
                  <a:pt x="2009605" y="1280519"/>
                </a:lnTo>
                <a:lnTo>
                  <a:pt x="1996049" y="1323763"/>
                </a:lnTo>
                <a:lnTo>
                  <a:pt x="1980592" y="1366154"/>
                </a:lnTo>
                <a:lnTo>
                  <a:pt x="1963283" y="1407643"/>
                </a:lnTo>
                <a:lnTo>
                  <a:pt x="1944170" y="1448183"/>
                </a:lnTo>
                <a:lnTo>
                  <a:pt x="1923304" y="1487724"/>
                </a:lnTo>
                <a:lnTo>
                  <a:pt x="1900732" y="1526219"/>
                </a:lnTo>
                <a:lnTo>
                  <a:pt x="1876505" y="1563619"/>
                </a:lnTo>
                <a:lnTo>
                  <a:pt x="1850672" y="1599876"/>
                </a:lnTo>
                <a:lnTo>
                  <a:pt x="1823281" y="1634941"/>
                </a:lnTo>
                <a:lnTo>
                  <a:pt x="1794382" y="1668767"/>
                </a:lnTo>
                <a:lnTo>
                  <a:pt x="1764024" y="1701305"/>
                </a:lnTo>
                <a:lnTo>
                  <a:pt x="1732256" y="1732507"/>
                </a:lnTo>
                <a:lnTo>
                  <a:pt x="1699128" y="1762324"/>
                </a:lnTo>
                <a:lnTo>
                  <a:pt x="1664687" y="1790708"/>
                </a:lnTo>
                <a:lnTo>
                  <a:pt x="1628985" y="1817611"/>
                </a:lnTo>
                <a:lnTo>
                  <a:pt x="1592069" y="1842984"/>
                </a:lnTo>
                <a:lnTo>
                  <a:pt x="1553989" y="1866780"/>
                </a:lnTo>
                <a:lnTo>
                  <a:pt x="1514794" y="1888950"/>
                </a:lnTo>
                <a:lnTo>
                  <a:pt x="1474534" y="1909445"/>
                </a:lnTo>
                <a:lnTo>
                  <a:pt x="1433257" y="1928217"/>
                </a:lnTo>
                <a:lnTo>
                  <a:pt x="1391012" y="1945219"/>
                </a:lnTo>
                <a:lnTo>
                  <a:pt x="1347849" y="1960401"/>
                </a:lnTo>
                <a:lnTo>
                  <a:pt x="1303818" y="1973716"/>
                </a:lnTo>
                <a:lnTo>
                  <a:pt x="1258966" y="1985115"/>
                </a:lnTo>
                <a:lnTo>
                  <a:pt x="1213343" y="1994549"/>
                </a:lnTo>
                <a:lnTo>
                  <a:pt x="1166999" y="2001971"/>
                </a:lnTo>
                <a:lnTo>
                  <a:pt x="1119982" y="2007333"/>
                </a:lnTo>
                <a:lnTo>
                  <a:pt x="1072342" y="2010585"/>
                </a:lnTo>
                <a:lnTo>
                  <a:pt x="1024127" y="2011680"/>
                </a:lnTo>
                <a:lnTo>
                  <a:pt x="975913" y="2010585"/>
                </a:lnTo>
                <a:lnTo>
                  <a:pt x="928273" y="2007333"/>
                </a:lnTo>
                <a:lnTo>
                  <a:pt x="881256" y="2001971"/>
                </a:lnTo>
                <a:lnTo>
                  <a:pt x="834912" y="1994549"/>
                </a:lnTo>
                <a:lnTo>
                  <a:pt x="789289" y="1985115"/>
                </a:lnTo>
                <a:lnTo>
                  <a:pt x="744437" y="1973716"/>
                </a:lnTo>
                <a:lnTo>
                  <a:pt x="700406" y="1960401"/>
                </a:lnTo>
                <a:lnTo>
                  <a:pt x="657243" y="1945219"/>
                </a:lnTo>
                <a:lnTo>
                  <a:pt x="614998" y="1928217"/>
                </a:lnTo>
                <a:lnTo>
                  <a:pt x="573721" y="1909445"/>
                </a:lnTo>
                <a:lnTo>
                  <a:pt x="533461" y="1888950"/>
                </a:lnTo>
                <a:lnTo>
                  <a:pt x="494266" y="1866780"/>
                </a:lnTo>
                <a:lnTo>
                  <a:pt x="456186" y="1842984"/>
                </a:lnTo>
                <a:lnTo>
                  <a:pt x="419270" y="1817611"/>
                </a:lnTo>
                <a:lnTo>
                  <a:pt x="383568" y="1790708"/>
                </a:lnTo>
                <a:lnTo>
                  <a:pt x="349127" y="1762324"/>
                </a:lnTo>
                <a:lnTo>
                  <a:pt x="315999" y="1732507"/>
                </a:lnTo>
                <a:lnTo>
                  <a:pt x="284231" y="1701305"/>
                </a:lnTo>
                <a:lnTo>
                  <a:pt x="253873" y="1668767"/>
                </a:lnTo>
                <a:lnTo>
                  <a:pt x="224974" y="1634941"/>
                </a:lnTo>
                <a:lnTo>
                  <a:pt x="197583" y="1599876"/>
                </a:lnTo>
                <a:lnTo>
                  <a:pt x="171750" y="1563619"/>
                </a:lnTo>
                <a:lnTo>
                  <a:pt x="147523" y="1526219"/>
                </a:lnTo>
                <a:lnTo>
                  <a:pt x="124951" y="1487724"/>
                </a:lnTo>
                <a:lnTo>
                  <a:pt x="104085" y="1448183"/>
                </a:lnTo>
                <a:lnTo>
                  <a:pt x="84972" y="1407643"/>
                </a:lnTo>
                <a:lnTo>
                  <a:pt x="67663" y="1366154"/>
                </a:lnTo>
                <a:lnTo>
                  <a:pt x="52206" y="1323763"/>
                </a:lnTo>
                <a:lnTo>
                  <a:pt x="38650" y="1280519"/>
                </a:lnTo>
                <a:lnTo>
                  <a:pt x="27045" y="1236470"/>
                </a:lnTo>
                <a:lnTo>
                  <a:pt x="17440" y="1191664"/>
                </a:lnTo>
                <a:lnTo>
                  <a:pt x="9883" y="1146149"/>
                </a:lnTo>
                <a:lnTo>
                  <a:pt x="4425" y="1099975"/>
                </a:lnTo>
                <a:lnTo>
                  <a:pt x="1114" y="1053189"/>
                </a:lnTo>
                <a:lnTo>
                  <a:pt x="0" y="100584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870075" y="3378454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取得訪視名單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80609" y="3368497"/>
            <a:ext cx="2463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社會公正人士陪同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881998" y="3378454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約訪時間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41044" y="6237223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血壓器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41953" y="6255816"/>
            <a:ext cx="2159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基本資料表及筆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547866" y="6255816"/>
            <a:ext cx="2463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轉介單位提供資料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568431" y="6255816"/>
            <a:ext cx="635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背心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7447" y="332612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36615" algn="l"/>
              </a:tabLst>
            </a:pPr>
            <a:r>
              <a:rPr dirty="0" u="none" sz="3600" spc="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-1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</a:t>
            </a:r>
            <a:r>
              <a:rPr dirty="0" u="heavy" sz="4000">
                <a:uFill>
                  <a:solidFill>
                    <a:srgbClr val="7E7E7E"/>
                  </a:solidFill>
                </a:uFill>
              </a:rPr>
              <a:t>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8307" y="4762500"/>
            <a:ext cx="11718290" cy="0"/>
          </a:xfrm>
          <a:custGeom>
            <a:avLst/>
            <a:gdLst/>
            <a:ahLst/>
            <a:cxnLst/>
            <a:rect l="l" t="t" r="r" b="b"/>
            <a:pathLst>
              <a:path w="11718290" h="0">
                <a:moveTo>
                  <a:pt x="11717909" y="0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437513" y="5287162"/>
            <a:ext cx="928624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第一次訪視前，應</a:t>
            </a:r>
            <a:r>
              <a:rPr dirty="0" sz="2800" spc="10">
                <a:latin typeface="Noto Sans CJK JP Regular"/>
                <a:cs typeface="Noto Sans CJK JP Regular"/>
              </a:rPr>
              <a:t>有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心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理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準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備</a:t>
            </a:r>
            <a:r>
              <a:rPr dirty="0" sz="2800" spc="-20">
                <a:latin typeface="Noto Sans CJK JP Regular"/>
                <a:cs typeface="Noto Sans CJK JP Regular"/>
              </a:rPr>
              <a:t>，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理解</a:t>
            </a:r>
            <a:r>
              <a:rPr dirty="0" sz="2800" spc="-20">
                <a:latin typeface="Noto Sans CJK JP Regular"/>
                <a:cs typeface="Noto Sans CJK JP Regular"/>
              </a:rPr>
              <a:t>長</a:t>
            </a:r>
            <a:r>
              <a:rPr dirty="0" sz="2800" spc="10">
                <a:latin typeface="Noto Sans CJK JP Regular"/>
                <a:cs typeface="Noto Sans CJK JP Regular"/>
              </a:rPr>
              <a:t>輩可</a:t>
            </a:r>
            <a:r>
              <a:rPr dirty="0" sz="2800" spc="-20">
                <a:latin typeface="Noto Sans CJK JP Regular"/>
                <a:cs typeface="Noto Sans CJK JP Regular"/>
              </a:rPr>
              <a:t>能</a:t>
            </a:r>
            <a:r>
              <a:rPr dirty="0" sz="2800" spc="10">
                <a:latin typeface="Noto Sans CJK JP Regular"/>
                <a:cs typeface="Noto Sans CJK JP Regular"/>
              </a:rPr>
              <a:t>會有</a:t>
            </a:r>
            <a:r>
              <a:rPr dirty="0" sz="2800" spc="-20">
                <a:latin typeface="Noto Sans CJK JP Regular"/>
                <a:cs typeface="Noto Sans CJK JP Regular"/>
              </a:rPr>
              <a:t>的</a:t>
            </a:r>
            <a:r>
              <a:rPr dirty="0" sz="2800" spc="10">
                <a:latin typeface="Noto Sans CJK JP Regular"/>
                <a:cs typeface="Noto Sans CJK JP Regular"/>
              </a:rPr>
              <a:t>態度。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1000" y="2118360"/>
            <a:ext cx="1591056" cy="13807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520695" y="2240279"/>
            <a:ext cx="1307592" cy="11247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471415" y="2151888"/>
            <a:ext cx="1316736" cy="13014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348984" y="2002535"/>
            <a:ext cx="1548384" cy="1338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442959" y="2161032"/>
            <a:ext cx="1316736" cy="13014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99643" y="3781501"/>
            <a:ext cx="94106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討好型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17347" y="1839467"/>
            <a:ext cx="1899285" cy="1826260"/>
          </a:xfrm>
          <a:custGeom>
            <a:avLst/>
            <a:gdLst/>
            <a:ahLst/>
            <a:cxnLst/>
            <a:rect l="l" t="t" r="r" b="b"/>
            <a:pathLst>
              <a:path w="1899285" h="1826260">
                <a:moveTo>
                  <a:pt x="0" y="912876"/>
                </a:moveTo>
                <a:lnTo>
                  <a:pt x="1235" y="865897"/>
                </a:lnTo>
                <a:lnTo>
                  <a:pt x="4901" y="819536"/>
                </a:lnTo>
                <a:lnTo>
                  <a:pt x="10939" y="773848"/>
                </a:lnTo>
                <a:lnTo>
                  <a:pt x="19289" y="728893"/>
                </a:lnTo>
                <a:lnTo>
                  <a:pt x="29891" y="684726"/>
                </a:lnTo>
                <a:lnTo>
                  <a:pt x="42685" y="641406"/>
                </a:lnTo>
                <a:lnTo>
                  <a:pt x="57612" y="598989"/>
                </a:lnTo>
                <a:lnTo>
                  <a:pt x="74612" y="557533"/>
                </a:lnTo>
                <a:lnTo>
                  <a:pt x="93625" y="517096"/>
                </a:lnTo>
                <a:lnTo>
                  <a:pt x="114593" y="477735"/>
                </a:lnTo>
                <a:lnTo>
                  <a:pt x="137454" y="439506"/>
                </a:lnTo>
                <a:lnTo>
                  <a:pt x="162150" y="402468"/>
                </a:lnTo>
                <a:lnTo>
                  <a:pt x="188621" y="366678"/>
                </a:lnTo>
                <a:lnTo>
                  <a:pt x="216807" y="332192"/>
                </a:lnTo>
                <a:lnTo>
                  <a:pt x="246649" y="299069"/>
                </a:lnTo>
                <a:lnTo>
                  <a:pt x="278087" y="267366"/>
                </a:lnTo>
                <a:lnTo>
                  <a:pt x="311060" y="237140"/>
                </a:lnTo>
                <a:lnTo>
                  <a:pt x="345511" y="208449"/>
                </a:lnTo>
                <a:lnTo>
                  <a:pt x="381378" y="181349"/>
                </a:lnTo>
                <a:lnTo>
                  <a:pt x="418603" y="155898"/>
                </a:lnTo>
                <a:lnTo>
                  <a:pt x="457125" y="132154"/>
                </a:lnTo>
                <a:lnTo>
                  <a:pt x="496885" y="110174"/>
                </a:lnTo>
                <a:lnTo>
                  <a:pt x="537824" y="90015"/>
                </a:lnTo>
                <a:lnTo>
                  <a:pt x="579881" y="71735"/>
                </a:lnTo>
                <a:lnTo>
                  <a:pt x="622997" y="55390"/>
                </a:lnTo>
                <a:lnTo>
                  <a:pt x="667113" y="41039"/>
                </a:lnTo>
                <a:lnTo>
                  <a:pt x="712168" y="28738"/>
                </a:lnTo>
                <a:lnTo>
                  <a:pt x="758103" y="18545"/>
                </a:lnTo>
                <a:lnTo>
                  <a:pt x="804859" y="10517"/>
                </a:lnTo>
                <a:lnTo>
                  <a:pt x="852375" y="4712"/>
                </a:lnTo>
                <a:lnTo>
                  <a:pt x="900593" y="1187"/>
                </a:lnTo>
                <a:lnTo>
                  <a:pt x="949452" y="0"/>
                </a:lnTo>
                <a:lnTo>
                  <a:pt x="998312" y="1187"/>
                </a:lnTo>
                <a:lnTo>
                  <a:pt x="1046530" y="4712"/>
                </a:lnTo>
                <a:lnTo>
                  <a:pt x="1094047" y="10517"/>
                </a:lnTo>
                <a:lnTo>
                  <a:pt x="1140804" y="18545"/>
                </a:lnTo>
                <a:lnTo>
                  <a:pt x="1186739" y="28738"/>
                </a:lnTo>
                <a:lnTo>
                  <a:pt x="1231795" y="41039"/>
                </a:lnTo>
                <a:lnTo>
                  <a:pt x="1275911" y="55390"/>
                </a:lnTo>
                <a:lnTo>
                  <a:pt x="1319027" y="71735"/>
                </a:lnTo>
                <a:lnTo>
                  <a:pt x="1361085" y="90015"/>
                </a:lnTo>
                <a:lnTo>
                  <a:pt x="1402023" y="110174"/>
                </a:lnTo>
                <a:lnTo>
                  <a:pt x="1441784" y="132154"/>
                </a:lnTo>
                <a:lnTo>
                  <a:pt x="1480306" y="155898"/>
                </a:lnTo>
                <a:lnTo>
                  <a:pt x="1517530" y="181349"/>
                </a:lnTo>
                <a:lnTo>
                  <a:pt x="1553397" y="208449"/>
                </a:lnTo>
                <a:lnTo>
                  <a:pt x="1587848" y="237140"/>
                </a:lnTo>
                <a:lnTo>
                  <a:pt x="1620821" y="267366"/>
                </a:lnTo>
                <a:lnTo>
                  <a:pt x="1652258" y="299069"/>
                </a:lnTo>
                <a:lnTo>
                  <a:pt x="1682100" y="332192"/>
                </a:lnTo>
                <a:lnTo>
                  <a:pt x="1710285" y="366678"/>
                </a:lnTo>
                <a:lnTo>
                  <a:pt x="1736756" y="402468"/>
                </a:lnTo>
                <a:lnTo>
                  <a:pt x="1761452" y="439506"/>
                </a:lnTo>
                <a:lnTo>
                  <a:pt x="1784313" y="477735"/>
                </a:lnTo>
                <a:lnTo>
                  <a:pt x="1805280" y="517096"/>
                </a:lnTo>
                <a:lnTo>
                  <a:pt x="1824293" y="557533"/>
                </a:lnTo>
                <a:lnTo>
                  <a:pt x="1841293" y="598989"/>
                </a:lnTo>
                <a:lnTo>
                  <a:pt x="1856219" y="641406"/>
                </a:lnTo>
                <a:lnTo>
                  <a:pt x="1869013" y="684726"/>
                </a:lnTo>
                <a:lnTo>
                  <a:pt x="1879615" y="728893"/>
                </a:lnTo>
                <a:lnTo>
                  <a:pt x="1887964" y="773848"/>
                </a:lnTo>
                <a:lnTo>
                  <a:pt x="1894002" y="819536"/>
                </a:lnTo>
                <a:lnTo>
                  <a:pt x="1897668" y="865897"/>
                </a:lnTo>
                <a:lnTo>
                  <a:pt x="1898903" y="912876"/>
                </a:lnTo>
                <a:lnTo>
                  <a:pt x="1897668" y="959854"/>
                </a:lnTo>
                <a:lnTo>
                  <a:pt x="1894002" y="1006215"/>
                </a:lnTo>
                <a:lnTo>
                  <a:pt x="1887964" y="1051903"/>
                </a:lnTo>
                <a:lnTo>
                  <a:pt x="1879615" y="1096858"/>
                </a:lnTo>
                <a:lnTo>
                  <a:pt x="1869013" y="1141025"/>
                </a:lnTo>
                <a:lnTo>
                  <a:pt x="1856219" y="1184345"/>
                </a:lnTo>
                <a:lnTo>
                  <a:pt x="1841293" y="1226762"/>
                </a:lnTo>
                <a:lnTo>
                  <a:pt x="1824293" y="1268218"/>
                </a:lnTo>
                <a:lnTo>
                  <a:pt x="1805280" y="1308655"/>
                </a:lnTo>
                <a:lnTo>
                  <a:pt x="1784313" y="1348016"/>
                </a:lnTo>
                <a:lnTo>
                  <a:pt x="1761452" y="1386245"/>
                </a:lnTo>
                <a:lnTo>
                  <a:pt x="1736756" y="1423283"/>
                </a:lnTo>
                <a:lnTo>
                  <a:pt x="1710285" y="1459073"/>
                </a:lnTo>
                <a:lnTo>
                  <a:pt x="1682100" y="1493559"/>
                </a:lnTo>
                <a:lnTo>
                  <a:pt x="1652258" y="1526682"/>
                </a:lnTo>
                <a:lnTo>
                  <a:pt x="1620821" y="1558385"/>
                </a:lnTo>
                <a:lnTo>
                  <a:pt x="1587848" y="1588611"/>
                </a:lnTo>
                <a:lnTo>
                  <a:pt x="1553397" y="1617302"/>
                </a:lnTo>
                <a:lnTo>
                  <a:pt x="1517530" y="1644402"/>
                </a:lnTo>
                <a:lnTo>
                  <a:pt x="1480306" y="1669853"/>
                </a:lnTo>
                <a:lnTo>
                  <a:pt x="1441784" y="1693597"/>
                </a:lnTo>
                <a:lnTo>
                  <a:pt x="1402023" y="1715577"/>
                </a:lnTo>
                <a:lnTo>
                  <a:pt x="1361085" y="1735736"/>
                </a:lnTo>
                <a:lnTo>
                  <a:pt x="1319027" y="1754016"/>
                </a:lnTo>
                <a:lnTo>
                  <a:pt x="1275911" y="1770361"/>
                </a:lnTo>
                <a:lnTo>
                  <a:pt x="1231795" y="1784712"/>
                </a:lnTo>
                <a:lnTo>
                  <a:pt x="1186739" y="1797013"/>
                </a:lnTo>
                <a:lnTo>
                  <a:pt x="1140804" y="1807206"/>
                </a:lnTo>
                <a:lnTo>
                  <a:pt x="1094047" y="1815234"/>
                </a:lnTo>
                <a:lnTo>
                  <a:pt x="1046530" y="1821039"/>
                </a:lnTo>
                <a:lnTo>
                  <a:pt x="998312" y="1824564"/>
                </a:lnTo>
                <a:lnTo>
                  <a:pt x="949452" y="1825752"/>
                </a:lnTo>
                <a:lnTo>
                  <a:pt x="900593" y="1824564"/>
                </a:lnTo>
                <a:lnTo>
                  <a:pt x="852375" y="1821039"/>
                </a:lnTo>
                <a:lnTo>
                  <a:pt x="804859" y="1815234"/>
                </a:lnTo>
                <a:lnTo>
                  <a:pt x="758103" y="1807206"/>
                </a:lnTo>
                <a:lnTo>
                  <a:pt x="712168" y="1797013"/>
                </a:lnTo>
                <a:lnTo>
                  <a:pt x="667113" y="1784712"/>
                </a:lnTo>
                <a:lnTo>
                  <a:pt x="622997" y="1770361"/>
                </a:lnTo>
                <a:lnTo>
                  <a:pt x="579881" y="1754016"/>
                </a:lnTo>
                <a:lnTo>
                  <a:pt x="537824" y="1735736"/>
                </a:lnTo>
                <a:lnTo>
                  <a:pt x="496885" y="1715577"/>
                </a:lnTo>
                <a:lnTo>
                  <a:pt x="457125" y="1693597"/>
                </a:lnTo>
                <a:lnTo>
                  <a:pt x="418603" y="1669853"/>
                </a:lnTo>
                <a:lnTo>
                  <a:pt x="381378" y="1644402"/>
                </a:lnTo>
                <a:lnTo>
                  <a:pt x="345511" y="1617302"/>
                </a:lnTo>
                <a:lnTo>
                  <a:pt x="311060" y="1588611"/>
                </a:lnTo>
                <a:lnTo>
                  <a:pt x="278087" y="1558385"/>
                </a:lnTo>
                <a:lnTo>
                  <a:pt x="246649" y="1526682"/>
                </a:lnTo>
                <a:lnTo>
                  <a:pt x="216807" y="1493559"/>
                </a:lnTo>
                <a:lnTo>
                  <a:pt x="188621" y="1459073"/>
                </a:lnTo>
                <a:lnTo>
                  <a:pt x="162150" y="1423283"/>
                </a:lnTo>
                <a:lnTo>
                  <a:pt x="137454" y="1386245"/>
                </a:lnTo>
                <a:lnTo>
                  <a:pt x="114593" y="1348016"/>
                </a:lnTo>
                <a:lnTo>
                  <a:pt x="93625" y="1308655"/>
                </a:lnTo>
                <a:lnTo>
                  <a:pt x="74612" y="1268218"/>
                </a:lnTo>
                <a:lnTo>
                  <a:pt x="57612" y="1226762"/>
                </a:lnTo>
                <a:lnTo>
                  <a:pt x="42685" y="1184345"/>
                </a:lnTo>
                <a:lnTo>
                  <a:pt x="29891" y="1141025"/>
                </a:lnTo>
                <a:lnTo>
                  <a:pt x="19289" y="1096858"/>
                </a:lnTo>
                <a:lnTo>
                  <a:pt x="10939" y="1051903"/>
                </a:lnTo>
                <a:lnTo>
                  <a:pt x="4901" y="1006215"/>
                </a:lnTo>
                <a:lnTo>
                  <a:pt x="1235" y="959854"/>
                </a:lnTo>
                <a:lnTo>
                  <a:pt x="0" y="91287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129027" y="1866900"/>
            <a:ext cx="1899285" cy="1826260"/>
          </a:xfrm>
          <a:custGeom>
            <a:avLst/>
            <a:gdLst/>
            <a:ahLst/>
            <a:cxnLst/>
            <a:rect l="l" t="t" r="r" b="b"/>
            <a:pathLst>
              <a:path w="1899285" h="1826260">
                <a:moveTo>
                  <a:pt x="0" y="912876"/>
                </a:moveTo>
                <a:lnTo>
                  <a:pt x="1235" y="865897"/>
                </a:lnTo>
                <a:lnTo>
                  <a:pt x="4901" y="819536"/>
                </a:lnTo>
                <a:lnTo>
                  <a:pt x="10939" y="773848"/>
                </a:lnTo>
                <a:lnTo>
                  <a:pt x="19288" y="728893"/>
                </a:lnTo>
                <a:lnTo>
                  <a:pt x="29890" y="684726"/>
                </a:lnTo>
                <a:lnTo>
                  <a:pt x="42684" y="641406"/>
                </a:lnTo>
                <a:lnTo>
                  <a:pt x="57610" y="598989"/>
                </a:lnTo>
                <a:lnTo>
                  <a:pt x="74610" y="557533"/>
                </a:lnTo>
                <a:lnTo>
                  <a:pt x="93623" y="517096"/>
                </a:lnTo>
                <a:lnTo>
                  <a:pt x="114590" y="477735"/>
                </a:lnTo>
                <a:lnTo>
                  <a:pt x="137451" y="439506"/>
                </a:lnTo>
                <a:lnTo>
                  <a:pt x="162147" y="402468"/>
                </a:lnTo>
                <a:lnTo>
                  <a:pt x="188618" y="366678"/>
                </a:lnTo>
                <a:lnTo>
                  <a:pt x="216803" y="332192"/>
                </a:lnTo>
                <a:lnTo>
                  <a:pt x="246645" y="299069"/>
                </a:lnTo>
                <a:lnTo>
                  <a:pt x="278082" y="267366"/>
                </a:lnTo>
                <a:lnTo>
                  <a:pt x="311055" y="237140"/>
                </a:lnTo>
                <a:lnTo>
                  <a:pt x="345506" y="208449"/>
                </a:lnTo>
                <a:lnTo>
                  <a:pt x="381373" y="181349"/>
                </a:lnTo>
                <a:lnTo>
                  <a:pt x="418597" y="155898"/>
                </a:lnTo>
                <a:lnTo>
                  <a:pt x="457119" y="132154"/>
                </a:lnTo>
                <a:lnTo>
                  <a:pt x="496880" y="110174"/>
                </a:lnTo>
                <a:lnTo>
                  <a:pt x="537818" y="90015"/>
                </a:lnTo>
                <a:lnTo>
                  <a:pt x="579876" y="71735"/>
                </a:lnTo>
                <a:lnTo>
                  <a:pt x="622992" y="55390"/>
                </a:lnTo>
                <a:lnTo>
                  <a:pt x="667108" y="41039"/>
                </a:lnTo>
                <a:lnTo>
                  <a:pt x="712164" y="28738"/>
                </a:lnTo>
                <a:lnTo>
                  <a:pt x="758099" y="18545"/>
                </a:lnTo>
                <a:lnTo>
                  <a:pt x="804856" y="10517"/>
                </a:lnTo>
                <a:lnTo>
                  <a:pt x="852373" y="4712"/>
                </a:lnTo>
                <a:lnTo>
                  <a:pt x="900591" y="1187"/>
                </a:lnTo>
                <a:lnTo>
                  <a:pt x="949452" y="0"/>
                </a:lnTo>
                <a:lnTo>
                  <a:pt x="998312" y="1187"/>
                </a:lnTo>
                <a:lnTo>
                  <a:pt x="1046530" y="4712"/>
                </a:lnTo>
                <a:lnTo>
                  <a:pt x="1094047" y="10517"/>
                </a:lnTo>
                <a:lnTo>
                  <a:pt x="1140804" y="18545"/>
                </a:lnTo>
                <a:lnTo>
                  <a:pt x="1186739" y="28738"/>
                </a:lnTo>
                <a:lnTo>
                  <a:pt x="1231795" y="41039"/>
                </a:lnTo>
                <a:lnTo>
                  <a:pt x="1275911" y="55390"/>
                </a:lnTo>
                <a:lnTo>
                  <a:pt x="1319027" y="71735"/>
                </a:lnTo>
                <a:lnTo>
                  <a:pt x="1361085" y="90015"/>
                </a:lnTo>
                <a:lnTo>
                  <a:pt x="1402023" y="110174"/>
                </a:lnTo>
                <a:lnTo>
                  <a:pt x="1441784" y="132154"/>
                </a:lnTo>
                <a:lnTo>
                  <a:pt x="1480306" y="155898"/>
                </a:lnTo>
                <a:lnTo>
                  <a:pt x="1517530" y="181349"/>
                </a:lnTo>
                <a:lnTo>
                  <a:pt x="1553397" y="208449"/>
                </a:lnTo>
                <a:lnTo>
                  <a:pt x="1587848" y="237140"/>
                </a:lnTo>
                <a:lnTo>
                  <a:pt x="1620821" y="267366"/>
                </a:lnTo>
                <a:lnTo>
                  <a:pt x="1652258" y="299069"/>
                </a:lnTo>
                <a:lnTo>
                  <a:pt x="1682100" y="332192"/>
                </a:lnTo>
                <a:lnTo>
                  <a:pt x="1710285" y="366678"/>
                </a:lnTo>
                <a:lnTo>
                  <a:pt x="1736756" y="402468"/>
                </a:lnTo>
                <a:lnTo>
                  <a:pt x="1761452" y="439506"/>
                </a:lnTo>
                <a:lnTo>
                  <a:pt x="1784313" y="477735"/>
                </a:lnTo>
                <a:lnTo>
                  <a:pt x="1805280" y="517096"/>
                </a:lnTo>
                <a:lnTo>
                  <a:pt x="1824293" y="557533"/>
                </a:lnTo>
                <a:lnTo>
                  <a:pt x="1841293" y="598989"/>
                </a:lnTo>
                <a:lnTo>
                  <a:pt x="1856219" y="641406"/>
                </a:lnTo>
                <a:lnTo>
                  <a:pt x="1869013" y="684726"/>
                </a:lnTo>
                <a:lnTo>
                  <a:pt x="1879615" y="728893"/>
                </a:lnTo>
                <a:lnTo>
                  <a:pt x="1887964" y="773848"/>
                </a:lnTo>
                <a:lnTo>
                  <a:pt x="1894002" y="819536"/>
                </a:lnTo>
                <a:lnTo>
                  <a:pt x="1897668" y="865897"/>
                </a:lnTo>
                <a:lnTo>
                  <a:pt x="1898904" y="912876"/>
                </a:lnTo>
                <a:lnTo>
                  <a:pt x="1897668" y="959854"/>
                </a:lnTo>
                <a:lnTo>
                  <a:pt x="1894002" y="1006215"/>
                </a:lnTo>
                <a:lnTo>
                  <a:pt x="1887964" y="1051903"/>
                </a:lnTo>
                <a:lnTo>
                  <a:pt x="1879615" y="1096858"/>
                </a:lnTo>
                <a:lnTo>
                  <a:pt x="1869013" y="1141025"/>
                </a:lnTo>
                <a:lnTo>
                  <a:pt x="1856219" y="1184345"/>
                </a:lnTo>
                <a:lnTo>
                  <a:pt x="1841293" y="1226762"/>
                </a:lnTo>
                <a:lnTo>
                  <a:pt x="1824293" y="1268218"/>
                </a:lnTo>
                <a:lnTo>
                  <a:pt x="1805280" y="1308655"/>
                </a:lnTo>
                <a:lnTo>
                  <a:pt x="1784313" y="1348016"/>
                </a:lnTo>
                <a:lnTo>
                  <a:pt x="1761452" y="1386245"/>
                </a:lnTo>
                <a:lnTo>
                  <a:pt x="1736756" y="1423283"/>
                </a:lnTo>
                <a:lnTo>
                  <a:pt x="1710285" y="1459073"/>
                </a:lnTo>
                <a:lnTo>
                  <a:pt x="1682100" y="1493559"/>
                </a:lnTo>
                <a:lnTo>
                  <a:pt x="1652258" y="1526682"/>
                </a:lnTo>
                <a:lnTo>
                  <a:pt x="1620821" y="1558385"/>
                </a:lnTo>
                <a:lnTo>
                  <a:pt x="1587848" y="1588611"/>
                </a:lnTo>
                <a:lnTo>
                  <a:pt x="1553397" y="1617302"/>
                </a:lnTo>
                <a:lnTo>
                  <a:pt x="1517530" y="1644402"/>
                </a:lnTo>
                <a:lnTo>
                  <a:pt x="1480306" y="1669853"/>
                </a:lnTo>
                <a:lnTo>
                  <a:pt x="1441784" y="1693597"/>
                </a:lnTo>
                <a:lnTo>
                  <a:pt x="1402023" y="1715577"/>
                </a:lnTo>
                <a:lnTo>
                  <a:pt x="1361085" y="1735736"/>
                </a:lnTo>
                <a:lnTo>
                  <a:pt x="1319027" y="1754016"/>
                </a:lnTo>
                <a:lnTo>
                  <a:pt x="1275911" y="1770361"/>
                </a:lnTo>
                <a:lnTo>
                  <a:pt x="1231795" y="1784712"/>
                </a:lnTo>
                <a:lnTo>
                  <a:pt x="1186739" y="1797013"/>
                </a:lnTo>
                <a:lnTo>
                  <a:pt x="1140804" y="1807206"/>
                </a:lnTo>
                <a:lnTo>
                  <a:pt x="1094047" y="1815234"/>
                </a:lnTo>
                <a:lnTo>
                  <a:pt x="1046530" y="1821039"/>
                </a:lnTo>
                <a:lnTo>
                  <a:pt x="998312" y="1824564"/>
                </a:lnTo>
                <a:lnTo>
                  <a:pt x="949452" y="1825752"/>
                </a:lnTo>
                <a:lnTo>
                  <a:pt x="900591" y="1824564"/>
                </a:lnTo>
                <a:lnTo>
                  <a:pt x="852373" y="1821039"/>
                </a:lnTo>
                <a:lnTo>
                  <a:pt x="804856" y="1815234"/>
                </a:lnTo>
                <a:lnTo>
                  <a:pt x="758099" y="1807206"/>
                </a:lnTo>
                <a:lnTo>
                  <a:pt x="712164" y="1797013"/>
                </a:lnTo>
                <a:lnTo>
                  <a:pt x="667108" y="1784712"/>
                </a:lnTo>
                <a:lnTo>
                  <a:pt x="622992" y="1770361"/>
                </a:lnTo>
                <a:lnTo>
                  <a:pt x="579876" y="1754016"/>
                </a:lnTo>
                <a:lnTo>
                  <a:pt x="537818" y="1735736"/>
                </a:lnTo>
                <a:lnTo>
                  <a:pt x="496880" y="1715577"/>
                </a:lnTo>
                <a:lnTo>
                  <a:pt x="457119" y="1693597"/>
                </a:lnTo>
                <a:lnTo>
                  <a:pt x="418597" y="1669853"/>
                </a:lnTo>
                <a:lnTo>
                  <a:pt x="381373" y="1644402"/>
                </a:lnTo>
                <a:lnTo>
                  <a:pt x="345506" y="1617302"/>
                </a:lnTo>
                <a:lnTo>
                  <a:pt x="311055" y="1588611"/>
                </a:lnTo>
                <a:lnTo>
                  <a:pt x="278082" y="1558385"/>
                </a:lnTo>
                <a:lnTo>
                  <a:pt x="246645" y="1526682"/>
                </a:lnTo>
                <a:lnTo>
                  <a:pt x="216803" y="1493559"/>
                </a:lnTo>
                <a:lnTo>
                  <a:pt x="188618" y="1459073"/>
                </a:lnTo>
                <a:lnTo>
                  <a:pt x="162147" y="1423283"/>
                </a:lnTo>
                <a:lnTo>
                  <a:pt x="137451" y="1386245"/>
                </a:lnTo>
                <a:lnTo>
                  <a:pt x="114590" y="1348016"/>
                </a:lnTo>
                <a:lnTo>
                  <a:pt x="93623" y="1308655"/>
                </a:lnTo>
                <a:lnTo>
                  <a:pt x="74610" y="1268218"/>
                </a:lnTo>
                <a:lnTo>
                  <a:pt x="57610" y="1226762"/>
                </a:lnTo>
                <a:lnTo>
                  <a:pt x="42684" y="1184345"/>
                </a:lnTo>
                <a:lnTo>
                  <a:pt x="29890" y="1141025"/>
                </a:lnTo>
                <a:lnTo>
                  <a:pt x="19288" y="1096858"/>
                </a:lnTo>
                <a:lnTo>
                  <a:pt x="10939" y="1051903"/>
                </a:lnTo>
                <a:lnTo>
                  <a:pt x="4901" y="1006215"/>
                </a:lnTo>
                <a:lnTo>
                  <a:pt x="1235" y="959854"/>
                </a:lnTo>
                <a:lnTo>
                  <a:pt x="0" y="91287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619501" y="3738117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拒絕型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19371" y="1857755"/>
            <a:ext cx="1899285" cy="1826260"/>
          </a:xfrm>
          <a:custGeom>
            <a:avLst/>
            <a:gdLst/>
            <a:ahLst/>
            <a:cxnLst/>
            <a:rect l="l" t="t" r="r" b="b"/>
            <a:pathLst>
              <a:path w="1899285" h="1826260">
                <a:moveTo>
                  <a:pt x="0" y="912876"/>
                </a:moveTo>
                <a:lnTo>
                  <a:pt x="1235" y="865897"/>
                </a:lnTo>
                <a:lnTo>
                  <a:pt x="4901" y="819536"/>
                </a:lnTo>
                <a:lnTo>
                  <a:pt x="10939" y="773848"/>
                </a:lnTo>
                <a:lnTo>
                  <a:pt x="19288" y="728893"/>
                </a:lnTo>
                <a:lnTo>
                  <a:pt x="29890" y="684726"/>
                </a:lnTo>
                <a:lnTo>
                  <a:pt x="42684" y="641406"/>
                </a:lnTo>
                <a:lnTo>
                  <a:pt x="57610" y="598989"/>
                </a:lnTo>
                <a:lnTo>
                  <a:pt x="74610" y="557533"/>
                </a:lnTo>
                <a:lnTo>
                  <a:pt x="93623" y="517096"/>
                </a:lnTo>
                <a:lnTo>
                  <a:pt x="114590" y="477735"/>
                </a:lnTo>
                <a:lnTo>
                  <a:pt x="137451" y="439506"/>
                </a:lnTo>
                <a:lnTo>
                  <a:pt x="162147" y="402468"/>
                </a:lnTo>
                <a:lnTo>
                  <a:pt x="188618" y="366678"/>
                </a:lnTo>
                <a:lnTo>
                  <a:pt x="216803" y="332192"/>
                </a:lnTo>
                <a:lnTo>
                  <a:pt x="246645" y="299069"/>
                </a:lnTo>
                <a:lnTo>
                  <a:pt x="278082" y="267366"/>
                </a:lnTo>
                <a:lnTo>
                  <a:pt x="311055" y="237140"/>
                </a:lnTo>
                <a:lnTo>
                  <a:pt x="345506" y="208449"/>
                </a:lnTo>
                <a:lnTo>
                  <a:pt x="381373" y="181349"/>
                </a:lnTo>
                <a:lnTo>
                  <a:pt x="418597" y="155898"/>
                </a:lnTo>
                <a:lnTo>
                  <a:pt x="457119" y="132154"/>
                </a:lnTo>
                <a:lnTo>
                  <a:pt x="496880" y="110174"/>
                </a:lnTo>
                <a:lnTo>
                  <a:pt x="537818" y="90015"/>
                </a:lnTo>
                <a:lnTo>
                  <a:pt x="579876" y="71735"/>
                </a:lnTo>
                <a:lnTo>
                  <a:pt x="622992" y="55390"/>
                </a:lnTo>
                <a:lnTo>
                  <a:pt x="667108" y="41039"/>
                </a:lnTo>
                <a:lnTo>
                  <a:pt x="712164" y="28738"/>
                </a:lnTo>
                <a:lnTo>
                  <a:pt x="758099" y="18545"/>
                </a:lnTo>
                <a:lnTo>
                  <a:pt x="804856" y="10517"/>
                </a:lnTo>
                <a:lnTo>
                  <a:pt x="852373" y="4712"/>
                </a:lnTo>
                <a:lnTo>
                  <a:pt x="900591" y="1187"/>
                </a:lnTo>
                <a:lnTo>
                  <a:pt x="949451" y="0"/>
                </a:lnTo>
                <a:lnTo>
                  <a:pt x="998312" y="1187"/>
                </a:lnTo>
                <a:lnTo>
                  <a:pt x="1046530" y="4712"/>
                </a:lnTo>
                <a:lnTo>
                  <a:pt x="1094047" y="10517"/>
                </a:lnTo>
                <a:lnTo>
                  <a:pt x="1140804" y="18545"/>
                </a:lnTo>
                <a:lnTo>
                  <a:pt x="1186739" y="28738"/>
                </a:lnTo>
                <a:lnTo>
                  <a:pt x="1231795" y="41039"/>
                </a:lnTo>
                <a:lnTo>
                  <a:pt x="1275911" y="55390"/>
                </a:lnTo>
                <a:lnTo>
                  <a:pt x="1319027" y="71735"/>
                </a:lnTo>
                <a:lnTo>
                  <a:pt x="1361085" y="90015"/>
                </a:lnTo>
                <a:lnTo>
                  <a:pt x="1402023" y="110174"/>
                </a:lnTo>
                <a:lnTo>
                  <a:pt x="1441784" y="132154"/>
                </a:lnTo>
                <a:lnTo>
                  <a:pt x="1480306" y="155898"/>
                </a:lnTo>
                <a:lnTo>
                  <a:pt x="1517530" y="181349"/>
                </a:lnTo>
                <a:lnTo>
                  <a:pt x="1553397" y="208449"/>
                </a:lnTo>
                <a:lnTo>
                  <a:pt x="1587848" y="237140"/>
                </a:lnTo>
                <a:lnTo>
                  <a:pt x="1620821" y="267366"/>
                </a:lnTo>
                <a:lnTo>
                  <a:pt x="1652258" y="299069"/>
                </a:lnTo>
                <a:lnTo>
                  <a:pt x="1682100" y="332192"/>
                </a:lnTo>
                <a:lnTo>
                  <a:pt x="1710285" y="366678"/>
                </a:lnTo>
                <a:lnTo>
                  <a:pt x="1736756" y="402468"/>
                </a:lnTo>
                <a:lnTo>
                  <a:pt x="1761452" y="439506"/>
                </a:lnTo>
                <a:lnTo>
                  <a:pt x="1784313" y="477735"/>
                </a:lnTo>
                <a:lnTo>
                  <a:pt x="1805280" y="517096"/>
                </a:lnTo>
                <a:lnTo>
                  <a:pt x="1824293" y="557533"/>
                </a:lnTo>
                <a:lnTo>
                  <a:pt x="1841293" y="598989"/>
                </a:lnTo>
                <a:lnTo>
                  <a:pt x="1856219" y="641406"/>
                </a:lnTo>
                <a:lnTo>
                  <a:pt x="1869013" y="684726"/>
                </a:lnTo>
                <a:lnTo>
                  <a:pt x="1879615" y="728893"/>
                </a:lnTo>
                <a:lnTo>
                  <a:pt x="1887964" y="773848"/>
                </a:lnTo>
                <a:lnTo>
                  <a:pt x="1894002" y="819536"/>
                </a:lnTo>
                <a:lnTo>
                  <a:pt x="1897668" y="865897"/>
                </a:lnTo>
                <a:lnTo>
                  <a:pt x="1898903" y="912876"/>
                </a:lnTo>
                <a:lnTo>
                  <a:pt x="1897668" y="959854"/>
                </a:lnTo>
                <a:lnTo>
                  <a:pt x="1894002" y="1006215"/>
                </a:lnTo>
                <a:lnTo>
                  <a:pt x="1887964" y="1051903"/>
                </a:lnTo>
                <a:lnTo>
                  <a:pt x="1879615" y="1096858"/>
                </a:lnTo>
                <a:lnTo>
                  <a:pt x="1869013" y="1141025"/>
                </a:lnTo>
                <a:lnTo>
                  <a:pt x="1856219" y="1184345"/>
                </a:lnTo>
                <a:lnTo>
                  <a:pt x="1841293" y="1226762"/>
                </a:lnTo>
                <a:lnTo>
                  <a:pt x="1824293" y="1268218"/>
                </a:lnTo>
                <a:lnTo>
                  <a:pt x="1805280" y="1308655"/>
                </a:lnTo>
                <a:lnTo>
                  <a:pt x="1784313" y="1348016"/>
                </a:lnTo>
                <a:lnTo>
                  <a:pt x="1761452" y="1386245"/>
                </a:lnTo>
                <a:lnTo>
                  <a:pt x="1736756" y="1423283"/>
                </a:lnTo>
                <a:lnTo>
                  <a:pt x="1710285" y="1459073"/>
                </a:lnTo>
                <a:lnTo>
                  <a:pt x="1682100" y="1493559"/>
                </a:lnTo>
                <a:lnTo>
                  <a:pt x="1652258" y="1526682"/>
                </a:lnTo>
                <a:lnTo>
                  <a:pt x="1620821" y="1558385"/>
                </a:lnTo>
                <a:lnTo>
                  <a:pt x="1587848" y="1588611"/>
                </a:lnTo>
                <a:lnTo>
                  <a:pt x="1553397" y="1617302"/>
                </a:lnTo>
                <a:lnTo>
                  <a:pt x="1517530" y="1644402"/>
                </a:lnTo>
                <a:lnTo>
                  <a:pt x="1480306" y="1669853"/>
                </a:lnTo>
                <a:lnTo>
                  <a:pt x="1441784" y="1693597"/>
                </a:lnTo>
                <a:lnTo>
                  <a:pt x="1402023" y="1715577"/>
                </a:lnTo>
                <a:lnTo>
                  <a:pt x="1361085" y="1735736"/>
                </a:lnTo>
                <a:lnTo>
                  <a:pt x="1319027" y="1754016"/>
                </a:lnTo>
                <a:lnTo>
                  <a:pt x="1275911" y="1770361"/>
                </a:lnTo>
                <a:lnTo>
                  <a:pt x="1231795" y="1784712"/>
                </a:lnTo>
                <a:lnTo>
                  <a:pt x="1186739" y="1797013"/>
                </a:lnTo>
                <a:lnTo>
                  <a:pt x="1140804" y="1807206"/>
                </a:lnTo>
                <a:lnTo>
                  <a:pt x="1094047" y="1815234"/>
                </a:lnTo>
                <a:lnTo>
                  <a:pt x="1046530" y="1821039"/>
                </a:lnTo>
                <a:lnTo>
                  <a:pt x="998312" y="1824564"/>
                </a:lnTo>
                <a:lnTo>
                  <a:pt x="949451" y="1825752"/>
                </a:lnTo>
                <a:lnTo>
                  <a:pt x="900591" y="1824564"/>
                </a:lnTo>
                <a:lnTo>
                  <a:pt x="852373" y="1821039"/>
                </a:lnTo>
                <a:lnTo>
                  <a:pt x="804856" y="1815234"/>
                </a:lnTo>
                <a:lnTo>
                  <a:pt x="758099" y="1807206"/>
                </a:lnTo>
                <a:lnTo>
                  <a:pt x="712164" y="1797013"/>
                </a:lnTo>
                <a:lnTo>
                  <a:pt x="667108" y="1784712"/>
                </a:lnTo>
                <a:lnTo>
                  <a:pt x="622992" y="1770361"/>
                </a:lnTo>
                <a:lnTo>
                  <a:pt x="579876" y="1754016"/>
                </a:lnTo>
                <a:lnTo>
                  <a:pt x="537818" y="1735736"/>
                </a:lnTo>
                <a:lnTo>
                  <a:pt x="496880" y="1715577"/>
                </a:lnTo>
                <a:lnTo>
                  <a:pt x="457119" y="1693597"/>
                </a:lnTo>
                <a:lnTo>
                  <a:pt x="418597" y="1669853"/>
                </a:lnTo>
                <a:lnTo>
                  <a:pt x="381373" y="1644402"/>
                </a:lnTo>
                <a:lnTo>
                  <a:pt x="345506" y="1617302"/>
                </a:lnTo>
                <a:lnTo>
                  <a:pt x="311055" y="1588611"/>
                </a:lnTo>
                <a:lnTo>
                  <a:pt x="278082" y="1558385"/>
                </a:lnTo>
                <a:lnTo>
                  <a:pt x="246645" y="1526682"/>
                </a:lnTo>
                <a:lnTo>
                  <a:pt x="216803" y="1493559"/>
                </a:lnTo>
                <a:lnTo>
                  <a:pt x="188618" y="1459073"/>
                </a:lnTo>
                <a:lnTo>
                  <a:pt x="162147" y="1423283"/>
                </a:lnTo>
                <a:lnTo>
                  <a:pt x="137451" y="1386245"/>
                </a:lnTo>
                <a:lnTo>
                  <a:pt x="114590" y="1348016"/>
                </a:lnTo>
                <a:lnTo>
                  <a:pt x="93623" y="1308655"/>
                </a:lnTo>
                <a:lnTo>
                  <a:pt x="74610" y="1268218"/>
                </a:lnTo>
                <a:lnTo>
                  <a:pt x="57610" y="1226762"/>
                </a:lnTo>
                <a:lnTo>
                  <a:pt x="42684" y="1184345"/>
                </a:lnTo>
                <a:lnTo>
                  <a:pt x="29890" y="1141025"/>
                </a:lnTo>
                <a:lnTo>
                  <a:pt x="19288" y="1096858"/>
                </a:lnTo>
                <a:lnTo>
                  <a:pt x="10939" y="1051903"/>
                </a:lnTo>
                <a:lnTo>
                  <a:pt x="4901" y="1006215"/>
                </a:lnTo>
                <a:lnTo>
                  <a:pt x="1235" y="959854"/>
                </a:lnTo>
                <a:lnTo>
                  <a:pt x="0" y="91287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645914" y="3755212"/>
            <a:ext cx="939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抱怨型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140196" y="1876044"/>
            <a:ext cx="1899285" cy="1823085"/>
          </a:xfrm>
          <a:custGeom>
            <a:avLst/>
            <a:gdLst/>
            <a:ahLst/>
            <a:cxnLst/>
            <a:rect l="l" t="t" r="r" b="b"/>
            <a:pathLst>
              <a:path w="1899284" h="1823085">
                <a:moveTo>
                  <a:pt x="0" y="911351"/>
                </a:moveTo>
                <a:lnTo>
                  <a:pt x="1235" y="864456"/>
                </a:lnTo>
                <a:lnTo>
                  <a:pt x="4901" y="818175"/>
                </a:lnTo>
                <a:lnTo>
                  <a:pt x="10939" y="772567"/>
                </a:lnTo>
                <a:lnTo>
                  <a:pt x="19288" y="727689"/>
                </a:lnTo>
                <a:lnTo>
                  <a:pt x="29890" y="683599"/>
                </a:lnTo>
                <a:lnTo>
                  <a:pt x="42684" y="640353"/>
                </a:lnTo>
                <a:lnTo>
                  <a:pt x="57610" y="598008"/>
                </a:lnTo>
                <a:lnTo>
                  <a:pt x="74610" y="556623"/>
                </a:lnTo>
                <a:lnTo>
                  <a:pt x="93623" y="516254"/>
                </a:lnTo>
                <a:lnTo>
                  <a:pt x="114590" y="476958"/>
                </a:lnTo>
                <a:lnTo>
                  <a:pt x="137451" y="438793"/>
                </a:lnTo>
                <a:lnTo>
                  <a:pt x="162147" y="401817"/>
                </a:lnTo>
                <a:lnTo>
                  <a:pt x="188618" y="366086"/>
                </a:lnTo>
                <a:lnTo>
                  <a:pt x="216803" y="331657"/>
                </a:lnTo>
                <a:lnTo>
                  <a:pt x="246645" y="298589"/>
                </a:lnTo>
                <a:lnTo>
                  <a:pt x="278082" y="266938"/>
                </a:lnTo>
                <a:lnTo>
                  <a:pt x="311055" y="236761"/>
                </a:lnTo>
                <a:lnTo>
                  <a:pt x="345506" y="208116"/>
                </a:lnTo>
                <a:lnTo>
                  <a:pt x="381373" y="181060"/>
                </a:lnTo>
                <a:lnTo>
                  <a:pt x="418597" y="155651"/>
                </a:lnTo>
                <a:lnTo>
                  <a:pt x="457119" y="131945"/>
                </a:lnTo>
                <a:lnTo>
                  <a:pt x="496880" y="110000"/>
                </a:lnTo>
                <a:lnTo>
                  <a:pt x="537818" y="89873"/>
                </a:lnTo>
                <a:lnTo>
                  <a:pt x="579876" y="71622"/>
                </a:lnTo>
                <a:lnTo>
                  <a:pt x="622992" y="55303"/>
                </a:lnTo>
                <a:lnTo>
                  <a:pt x="667108" y="40974"/>
                </a:lnTo>
                <a:lnTo>
                  <a:pt x="712164" y="28693"/>
                </a:lnTo>
                <a:lnTo>
                  <a:pt x="758099" y="18516"/>
                </a:lnTo>
                <a:lnTo>
                  <a:pt x="804856" y="10501"/>
                </a:lnTo>
                <a:lnTo>
                  <a:pt x="852373" y="4705"/>
                </a:lnTo>
                <a:lnTo>
                  <a:pt x="900591" y="1185"/>
                </a:lnTo>
                <a:lnTo>
                  <a:pt x="949451" y="0"/>
                </a:lnTo>
                <a:lnTo>
                  <a:pt x="998312" y="1185"/>
                </a:lnTo>
                <a:lnTo>
                  <a:pt x="1046530" y="4705"/>
                </a:lnTo>
                <a:lnTo>
                  <a:pt x="1094047" y="10501"/>
                </a:lnTo>
                <a:lnTo>
                  <a:pt x="1140804" y="18516"/>
                </a:lnTo>
                <a:lnTo>
                  <a:pt x="1186739" y="28693"/>
                </a:lnTo>
                <a:lnTo>
                  <a:pt x="1231795" y="40974"/>
                </a:lnTo>
                <a:lnTo>
                  <a:pt x="1275911" y="55303"/>
                </a:lnTo>
                <a:lnTo>
                  <a:pt x="1319027" y="71622"/>
                </a:lnTo>
                <a:lnTo>
                  <a:pt x="1361085" y="89873"/>
                </a:lnTo>
                <a:lnTo>
                  <a:pt x="1402023" y="110000"/>
                </a:lnTo>
                <a:lnTo>
                  <a:pt x="1441784" y="131945"/>
                </a:lnTo>
                <a:lnTo>
                  <a:pt x="1480306" y="155651"/>
                </a:lnTo>
                <a:lnTo>
                  <a:pt x="1517530" y="181060"/>
                </a:lnTo>
                <a:lnTo>
                  <a:pt x="1553397" y="208116"/>
                </a:lnTo>
                <a:lnTo>
                  <a:pt x="1587848" y="236761"/>
                </a:lnTo>
                <a:lnTo>
                  <a:pt x="1620821" y="266938"/>
                </a:lnTo>
                <a:lnTo>
                  <a:pt x="1652258" y="298589"/>
                </a:lnTo>
                <a:lnTo>
                  <a:pt x="1682100" y="331657"/>
                </a:lnTo>
                <a:lnTo>
                  <a:pt x="1710285" y="366086"/>
                </a:lnTo>
                <a:lnTo>
                  <a:pt x="1736756" y="401817"/>
                </a:lnTo>
                <a:lnTo>
                  <a:pt x="1761452" y="438793"/>
                </a:lnTo>
                <a:lnTo>
                  <a:pt x="1784313" y="476958"/>
                </a:lnTo>
                <a:lnTo>
                  <a:pt x="1805280" y="516254"/>
                </a:lnTo>
                <a:lnTo>
                  <a:pt x="1824293" y="556623"/>
                </a:lnTo>
                <a:lnTo>
                  <a:pt x="1841293" y="598008"/>
                </a:lnTo>
                <a:lnTo>
                  <a:pt x="1856219" y="640353"/>
                </a:lnTo>
                <a:lnTo>
                  <a:pt x="1869013" y="683599"/>
                </a:lnTo>
                <a:lnTo>
                  <a:pt x="1879615" y="727689"/>
                </a:lnTo>
                <a:lnTo>
                  <a:pt x="1887964" y="772567"/>
                </a:lnTo>
                <a:lnTo>
                  <a:pt x="1894002" y="818175"/>
                </a:lnTo>
                <a:lnTo>
                  <a:pt x="1897668" y="864456"/>
                </a:lnTo>
                <a:lnTo>
                  <a:pt x="1898903" y="911351"/>
                </a:lnTo>
                <a:lnTo>
                  <a:pt x="1897668" y="958247"/>
                </a:lnTo>
                <a:lnTo>
                  <a:pt x="1894002" y="1004528"/>
                </a:lnTo>
                <a:lnTo>
                  <a:pt x="1887964" y="1050136"/>
                </a:lnTo>
                <a:lnTo>
                  <a:pt x="1879615" y="1095014"/>
                </a:lnTo>
                <a:lnTo>
                  <a:pt x="1869013" y="1139104"/>
                </a:lnTo>
                <a:lnTo>
                  <a:pt x="1856219" y="1182350"/>
                </a:lnTo>
                <a:lnTo>
                  <a:pt x="1841293" y="1224695"/>
                </a:lnTo>
                <a:lnTo>
                  <a:pt x="1824293" y="1266080"/>
                </a:lnTo>
                <a:lnTo>
                  <a:pt x="1805280" y="1306449"/>
                </a:lnTo>
                <a:lnTo>
                  <a:pt x="1784313" y="1345745"/>
                </a:lnTo>
                <a:lnTo>
                  <a:pt x="1761452" y="1383910"/>
                </a:lnTo>
                <a:lnTo>
                  <a:pt x="1736756" y="1420886"/>
                </a:lnTo>
                <a:lnTo>
                  <a:pt x="1710285" y="1456617"/>
                </a:lnTo>
                <a:lnTo>
                  <a:pt x="1682100" y="1491046"/>
                </a:lnTo>
                <a:lnTo>
                  <a:pt x="1652258" y="1524114"/>
                </a:lnTo>
                <a:lnTo>
                  <a:pt x="1620821" y="1555765"/>
                </a:lnTo>
                <a:lnTo>
                  <a:pt x="1587848" y="1585942"/>
                </a:lnTo>
                <a:lnTo>
                  <a:pt x="1553397" y="1614587"/>
                </a:lnTo>
                <a:lnTo>
                  <a:pt x="1517530" y="1641643"/>
                </a:lnTo>
                <a:lnTo>
                  <a:pt x="1480306" y="1667052"/>
                </a:lnTo>
                <a:lnTo>
                  <a:pt x="1441784" y="1690758"/>
                </a:lnTo>
                <a:lnTo>
                  <a:pt x="1402023" y="1712703"/>
                </a:lnTo>
                <a:lnTo>
                  <a:pt x="1361085" y="1732830"/>
                </a:lnTo>
                <a:lnTo>
                  <a:pt x="1319027" y="1751081"/>
                </a:lnTo>
                <a:lnTo>
                  <a:pt x="1275911" y="1767400"/>
                </a:lnTo>
                <a:lnTo>
                  <a:pt x="1231795" y="1781729"/>
                </a:lnTo>
                <a:lnTo>
                  <a:pt x="1186739" y="1794010"/>
                </a:lnTo>
                <a:lnTo>
                  <a:pt x="1140804" y="1804187"/>
                </a:lnTo>
                <a:lnTo>
                  <a:pt x="1094047" y="1812202"/>
                </a:lnTo>
                <a:lnTo>
                  <a:pt x="1046530" y="1817998"/>
                </a:lnTo>
                <a:lnTo>
                  <a:pt x="998312" y="1821518"/>
                </a:lnTo>
                <a:lnTo>
                  <a:pt x="949451" y="1822703"/>
                </a:lnTo>
                <a:lnTo>
                  <a:pt x="900591" y="1821518"/>
                </a:lnTo>
                <a:lnTo>
                  <a:pt x="852373" y="1817998"/>
                </a:lnTo>
                <a:lnTo>
                  <a:pt x="804856" y="1812202"/>
                </a:lnTo>
                <a:lnTo>
                  <a:pt x="758099" y="1804187"/>
                </a:lnTo>
                <a:lnTo>
                  <a:pt x="712164" y="1794010"/>
                </a:lnTo>
                <a:lnTo>
                  <a:pt x="667108" y="1781729"/>
                </a:lnTo>
                <a:lnTo>
                  <a:pt x="622992" y="1767400"/>
                </a:lnTo>
                <a:lnTo>
                  <a:pt x="579876" y="1751081"/>
                </a:lnTo>
                <a:lnTo>
                  <a:pt x="537818" y="1732830"/>
                </a:lnTo>
                <a:lnTo>
                  <a:pt x="496880" y="1712703"/>
                </a:lnTo>
                <a:lnTo>
                  <a:pt x="457119" y="1690758"/>
                </a:lnTo>
                <a:lnTo>
                  <a:pt x="418597" y="1667052"/>
                </a:lnTo>
                <a:lnTo>
                  <a:pt x="381373" y="1641643"/>
                </a:lnTo>
                <a:lnTo>
                  <a:pt x="345506" y="1614587"/>
                </a:lnTo>
                <a:lnTo>
                  <a:pt x="311055" y="1585942"/>
                </a:lnTo>
                <a:lnTo>
                  <a:pt x="278082" y="1555765"/>
                </a:lnTo>
                <a:lnTo>
                  <a:pt x="246645" y="1524114"/>
                </a:lnTo>
                <a:lnTo>
                  <a:pt x="216803" y="1491046"/>
                </a:lnTo>
                <a:lnTo>
                  <a:pt x="188618" y="1456617"/>
                </a:lnTo>
                <a:lnTo>
                  <a:pt x="162147" y="1420886"/>
                </a:lnTo>
                <a:lnTo>
                  <a:pt x="137451" y="1383910"/>
                </a:lnTo>
                <a:lnTo>
                  <a:pt x="114590" y="1345745"/>
                </a:lnTo>
                <a:lnTo>
                  <a:pt x="93623" y="1306449"/>
                </a:lnTo>
                <a:lnTo>
                  <a:pt x="74610" y="1266080"/>
                </a:lnTo>
                <a:lnTo>
                  <a:pt x="57610" y="1224695"/>
                </a:lnTo>
                <a:lnTo>
                  <a:pt x="42684" y="1182350"/>
                </a:lnTo>
                <a:lnTo>
                  <a:pt x="29890" y="1139104"/>
                </a:lnTo>
                <a:lnTo>
                  <a:pt x="19288" y="1095014"/>
                </a:lnTo>
                <a:lnTo>
                  <a:pt x="10939" y="1050136"/>
                </a:lnTo>
                <a:lnTo>
                  <a:pt x="4901" y="1004528"/>
                </a:lnTo>
                <a:lnTo>
                  <a:pt x="1235" y="958247"/>
                </a:lnTo>
                <a:lnTo>
                  <a:pt x="0" y="91135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139683" y="1921764"/>
            <a:ext cx="1902460" cy="1826260"/>
          </a:xfrm>
          <a:custGeom>
            <a:avLst/>
            <a:gdLst/>
            <a:ahLst/>
            <a:cxnLst/>
            <a:rect l="l" t="t" r="r" b="b"/>
            <a:pathLst>
              <a:path w="1902459" h="1826260">
                <a:moveTo>
                  <a:pt x="0" y="912876"/>
                </a:moveTo>
                <a:lnTo>
                  <a:pt x="1237" y="865897"/>
                </a:lnTo>
                <a:lnTo>
                  <a:pt x="4909" y="819536"/>
                </a:lnTo>
                <a:lnTo>
                  <a:pt x="10955" y="773848"/>
                </a:lnTo>
                <a:lnTo>
                  <a:pt x="19317" y="728893"/>
                </a:lnTo>
                <a:lnTo>
                  <a:pt x="29935" y="684726"/>
                </a:lnTo>
                <a:lnTo>
                  <a:pt x="42748" y="641406"/>
                </a:lnTo>
                <a:lnTo>
                  <a:pt x="57697" y="598989"/>
                </a:lnTo>
                <a:lnTo>
                  <a:pt x="74723" y="557533"/>
                </a:lnTo>
                <a:lnTo>
                  <a:pt x="93765" y="517096"/>
                </a:lnTo>
                <a:lnTo>
                  <a:pt x="114765" y="477735"/>
                </a:lnTo>
                <a:lnTo>
                  <a:pt x="137661" y="439506"/>
                </a:lnTo>
                <a:lnTo>
                  <a:pt x="162395" y="402468"/>
                </a:lnTo>
                <a:lnTo>
                  <a:pt x="188906" y="366678"/>
                </a:lnTo>
                <a:lnTo>
                  <a:pt x="217136" y="332192"/>
                </a:lnTo>
                <a:lnTo>
                  <a:pt x="247024" y="299069"/>
                </a:lnTo>
                <a:lnTo>
                  <a:pt x="278510" y="267366"/>
                </a:lnTo>
                <a:lnTo>
                  <a:pt x="311536" y="237140"/>
                </a:lnTo>
                <a:lnTo>
                  <a:pt x="346041" y="208449"/>
                </a:lnTo>
                <a:lnTo>
                  <a:pt x="381965" y="181349"/>
                </a:lnTo>
                <a:lnTo>
                  <a:pt x="419248" y="155898"/>
                </a:lnTo>
                <a:lnTo>
                  <a:pt x="457832" y="132154"/>
                </a:lnTo>
                <a:lnTo>
                  <a:pt x="497656" y="110174"/>
                </a:lnTo>
                <a:lnTo>
                  <a:pt x="538661" y="90015"/>
                </a:lnTo>
                <a:lnTo>
                  <a:pt x="580786" y="71735"/>
                </a:lnTo>
                <a:lnTo>
                  <a:pt x="623973" y="55390"/>
                </a:lnTo>
                <a:lnTo>
                  <a:pt x="668161" y="41039"/>
                </a:lnTo>
                <a:lnTo>
                  <a:pt x="713291" y="28738"/>
                </a:lnTo>
                <a:lnTo>
                  <a:pt x="759303" y="18545"/>
                </a:lnTo>
                <a:lnTo>
                  <a:pt x="806137" y="10517"/>
                </a:lnTo>
                <a:lnTo>
                  <a:pt x="853733" y="4712"/>
                </a:lnTo>
                <a:lnTo>
                  <a:pt x="902033" y="1187"/>
                </a:lnTo>
                <a:lnTo>
                  <a:pt x="950976" y="0"/>
                </a:lnTo>
                <a:lnTo>
                  <a:pt x="999918" y="1187"/>
                </a:lnTo>
                <a:lnTo>
                  <a:pt x="1048218" y="4712"/>
                </a:lnTo>
                <a:lnTo>
                  <a:pt x="1095814" y="10517"/>
                </a:lnTo>
                <a:lnTo>
                  <a:pt x="1142648" y="18545"/>
                </a:lnTo>
                <a:lnTo>
                  <a:pt x="1188660" y="28738"/>
                </a:lnTo>
                <a:lnTo>
                  <a:pt x="1233790" y="41039"/>
                </a:lnTo>
                <a:lnTo>
                  <a:pt x="1277978" y="55390"/>
                </a:lnTo>
                <a:lnTo>
                  <a:pt x="1321165" y="71735"/>
                </a:lnTo>
                <a:lnTo>
                  <a:pt x="1363290" y="90015"/>
                </a:lnTo>
                <a:lnTo>
                  <a:pt x="1404295" y="110174"/>
                </a:lnTo>
                <a:lnTo>
                  <a:pt x="1444119" y="132154"/>
                </a:lnTo>
                <a:lnTo>
                  <a:pt x="1482703" y="155898"/>
                </a:lnTo>
                <a:lnTo>
                  <a:pt x="1519986" y="181349"/>
                </a:lnTo>
                <a:lnTo>
                  <a:pt x="1555910" y="208449"/>
                </a:lnTo>
                <a:lnTo>
                  <a:pt x="1590415" y="237140"/>
                </a:lnTo>
                <a:lnTo>
                  <a:pt x="1623440" y="267366"/>
                </a:lnTo>
                <a:lnTo>
                  <a:pt x="1654927" y="299069"/>
                </a:lnTo>
                <a:lnTo>
                  <a:pt x="1684815" y="332192"/>
                </a:lnTo>
                <a:lnTo>
                  <a:pt x="1713045" y="366678"/>
                </a:lnTo>
                <a:lnTo>
                  <a:pt x="1739556" y="402468"/>
                </a:lnTo>
                <a:lnTo>
                  <a:pt x="1764290" y="439506"/>
                </a:lnTo>
                <a:lnTo>
                  <a:pt x="1787186" y="477735"/>
                </a:lnTo>
                <a:lnTo>
                  <a:pt x="1808186" y="517096"/>
                </a:lnTo>
                <a:lnTo>
                  <a:pt x="1827228" y="557533"/>
                </a:lnTo>
                <a:lnTo>
                  <a:pt x="1844254" y="598989"/>
                </a:lnTo>
                <a:lnTo>
                  <a:pt x="1859203" y="641406"/>
                </a:lnTo>
                <a:lnTo>
                  <a:pt x="1872016" y="684726"/>
                </a:lnTo>
                <a:lnTo>
                  <a:pt x="1882634" y="728893"/>
                </a:lnTo>
                <a:lnTo>
                  <a:pt x="1890996" y="773848"/>
                </a:lnTo>
                <a:lnTo>
                  <a:pt x="1897042" y="819536"/>
                </a:lnTo>
                <a:lnTo>
                  <a:pt x="1900714" y="865897"/>
                </a:lnTo>
                <a:lnTo>
                  <a:pt x="1901952" y="912876"/>
                </a:lnTo>
                <a:lnTo>
                  <a:pt x="1900714" y="959854"/>
                </a:lnTo>
                <a:lnTo>
                  <a:pt x="1897042" y="1006215"/>
                </a:lnTo>
                <a:lnTo>
                  <a:pt x="1890996" y="1051903"/>
                </a:lnTo>
                <a:lnTo>
                  <a:pt x="1882634" y="1096858"/>
                </a:lnTo>
                <a:lnTo>
                  <a:pt x="1872016" y="1141025"/>
                </a:lnTo>
                <a:lnTo>
                  <a:pt x="1859203" y="1184345"/>
                </a:lnTo>
                <a:lnTo>
                  <a:pt x="1844254" y="1226762"/>
                </a:lnTo>
                <a:lnTo>
                  <a:pt x="1827228" y="1268218"/>
                </a:lnTo>
                <a:lnTo>
                  <a:pt x="1808186" y="1308655"/>
                </a:lnTo>
                <a:lnTo>
                  <a:pt x="1787186" y="1348016"/>
                </a:lnTo>
                <a:lnTo>
                  <a:pt x="1764290" y="1386245"/>
                </a:lnTo>
                <a:lnTo>
                  <a:pt x="1739556" y="1423283"/>
                </a:lnTo>
                <a:lnTo>
                  <a:pt x="1713045" y="1459073"/>
                </a:lnTo>
                <a:lnTo>
                  <a:pt x="1684815" y="1493559"/>
                </a:lnTo>
                <a:lnTo>
                  <a:pt x="1654927" y="1526682"/>
                </a:lnTo>
                <a:lnTo>
                  <a:pt x="1623441" y="1558385"/>
                </a:lnTo>
                <a:lnTo>
                  <a:pt x="1590415" y="1588611"/>
                </a:lnTo>
                <a:lnTo>
                  <a:pt x="1555910" y="1617302"/>
                </a:lnTo>
                <a:lnTo>
                  <a:pt x="1519986" y="1644402"/>
                </a:lnTo>
                <a:lnTo>
                  <a:pt x="1482703" y="1669853"/>
                </a:lnTo>
                <a:lnTo>
                  <a:pt x="1444119" y="1693597"/>
                </a:lnTo>
                <a:lnTo>
                  <a:pt x="1404295" y="1715577"/>
                </a:lnTo>
                <a:lnTo>
                  <a:pt x="1363290" y="1735736"/>
                </a:lnTo>
                <a:lnTo>
                  <a:pt x="1321165" y="1754016"/>
                </a:lnTo>
                <a:lnTo>
                  <a:pt x="1277978" y="1770361"/>
                </a:lnTo>
                <a:lnTo>
                  <a:pt x="1233790" y="1784712"/>
                </a:lnTo>
                <a:lnTo>
                  <a:pt x="1188660" y="1797013"/>
                </a:lnTo>
                <a:lnTo>
                  <a:pt x="1142648" y="1807206"/>
                </a:lnTo>
                <a:lnTo>
                  <a:pt x="1095814" y="1815234"/>
                </a:lnTo>
                <a:lnTo>
                  <a:pt x="1048218" y="1821039"/>
                </a:lnTo>
                <a:lnTo>
                  <a:pt x="999918" y="1824564"/>
                </a:lnTo>
                <a:lnTo>
                  <a:pt x="950976" y="1825752"/>
                </a:lnTo>
                <a:lnTo>
                  <a:pt x="902033" y="1824564"/>
                </a:lnTo>
                <a:lnTo>
                  <a:pt x="853733" y="1821039"/>
                </a:lnTo>
                <a:lnTo>
                  <a:pt x="806137" y="1815234"/>
                </a:lnTo>
                <a:lnTo>
                  <a:pt x="759303" y="1807206"/>
                </a:lnTo>
                <a:lnTo>
                  <a:pt x="713291" y="1797013"/>
                </a:lnTo>
                <a:lnTo>
                  <a:pt x="668161" y="1784712"/>
                </a:lnTo>
                <a:lnTo>
                  <a:pt x="623973" y="1770361"/>
                </a:lnTo>
                <a:lnTo>
                  <a:pt x="580786" y="1754016"/>
                </a:lnTo>
                <a:lnTo>
                  <a:pt x="538661" y="1735736"/>
                </a:lnTo>
                <a:lnTo>
                  <a:pt x="497656" y="1715577"/>
                </a:lnTo>
                <a:lnTo>
                  <a:pt x="457832" y="1693597"/>
                </a:lnTo>
                <a:lnTo>
                  <a:pt x="419248" y="1669853"/>
                </a:lnTo>
                <a:lnTo>
                  <a:pt x="381965" y="1644402"/>
                </a:lnTo>
                <a:lnTo>
                  <a:pt x="346041" y="1617302"/>
                </a:lnTo>
                <a:lnTo>
                  <a:pt x="311536" y="1588611"/>
                </a:lnTo>
                <a:lnTo>
                  <a:pt x="278511" y="1558385"/>
                </a:lnTo>
                <a:lnTo>
                  <a:pt x="247024" y="1526682"/>
                </a:lnTo>
                <a:lnTo>
                  <a:pt x="217136" y="1493559"/>
                </a:lnTo>
                <a:lnTo>
                  <a:pt x="188906" y="1459073"/>
                </a:lnTo>
                <a:lnTo>
                  <a:pt x="162395" y="1423283"/>
                </a:lnTo>
                <a:lnTo>
                  <a:pt x="137661" y="1386245"/>
                </a:lnTo>
                <a:lnTo>
                  <a:pt x="114765" y="1348016"/>
                </a:lnTo>
                <a:lnTo>
                  <a:pt x="93765" y="1308655"/>
                </a:lnTo>
                <a:lnTo>
                  <a:pt x="74723" y="1268218"/>
                </a:lnTo>
                <a:lnTo>
                  <a:pt x="57697" y="1226762"/>
                </a:lnTo>
                <a:lnTo>
                  <a:pt x="42748" y="1184345"/>
                </a:lnTo>
                <a:lnTo>
                  <a:pt x="29935" y="1141025"/>
                </a:lnTo>
                <a:lnTo>
                  <a:pt x="19317" y="1096858"/>
                </a:lnTo>
                <a:lnTo>
                  <a:pt x="10955" y="1051903"/>
                </a:lnTo>
                <a:lnTo>
                  <a:pt x="4909" y="1006215"/>
                </a:lnTo>
                <a:lnTo>
                  <a:pt x="1237" y="959854"/>
                </a:lnTo>
                <a:lnTo>
                  <a:pt x="0" y="912876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126980" y="1863851"/>
            <a:ext cx="1899285" cy="1826260"/>
          </a:xfrm>
          <a:custGeom>
            <a:avLst/>
            <a:gdLst/>
            <a:ahLst/>
            <a:cxnLst/>
            <a:rect l="l" t="t" r="r" b="b"/>
            <a:pathLst>
              <a:path w="1899284" h="1826260">
                <a:moveTo>
                  <a:pt x="0" y="912876"/>
                </a:moveTo>
                <a:lnTo>
                  <a:pt x="1235" y="865897"/>
                </a:lnTo>
                <a:lnTo>
                  <a:pt x="4901" y="819536"/>
                </a:lnTo>
                <a:lnTo>
                  <a:pt x="10939" y="773848"/>
                </a:lnTo>
                <a:lnTo>
                  <a:pt x="19288" y="728893"/>
                </a:lnTo>
                <a:lnTo>
                  <a:pt x="29890" y="684726"/>
                </a:lnTo>
                <a:lnTo>
                  <a:pt x="42684" y="641406"/>
                </a:lnTo>
                <a:lnTo>
                  <a:pt x="57610" y="598989"/>
                </a:lnTo>
                <a:lnTo>
                  <a:pt x="74610" y="557533"/>
                </a:lnTo>
                <a:lnTo>
                  <a:pt x="93623" y="517096"/>
                </a:lnTo>
                <a:lnTo>
                  <a:pt x="114590" y="477735"/>
                </a:lnTo>
                <a:lnTo>
                  <a:pt x="137451" y="439506"/>
                </a:lnTo>
                <a:lnTo>
                  <a:pt x="162147" y="402468"/>
                </a:lnTo>
                <a:lnTo>
                  <a:pt x="188618" y="366678"/>
                </a:lnTo>
                <a:lnTo>
                  <a:pt x="216803" y="332192"/>
                </a:lnTo>
                <a:lnTo>
                  <a:pt x="246645" y="299069"/>
                </a:lnTo>
                <a:lnTo>
                  <a:pt x="278082" y="267366"/>
                </a:lnTo>
                <a:lnTo>
                  <a:pt x="311055" y="237140"/>
                </a:lnTo>
                <a:lnTo>
                  <a:pt x="345506" y="208449"/>
                </a:lnTo>
                <a:lnTo>
                  <a:pt x="381373" y="181349"/>
                </a:lnTo>
                <a:lnTo>
                  <a:pt x="418597" y="155898"/>
                </a:lnTo>
                <a:lnTo>
                  <a:pt x="457119" y="132154"/>
                </a:lnTo>
                <a:lnTo>
                  <a:pt x="496880" y="110174"/>
                </a:lnTo>
                <a:lnTo>
                  <a:pt x="537818" y="90015"/>
                </a:lnTo>
                <a:lnTo>
                  <a:pt x="579876" y="71735"/>
                </a:lnTo>
                <a:lnTo>
                  <a:pt x="622992" y="55390"/>
                </a:lnTo>
                <a:lnTo>
                  <a:pt x="667108" y="41039"/>
                </a:lnTo>
                <a:lnTo>
                  <a:pt x="712164" y="28738"/>
                </a:lnTo>
                <a:lnTo>
                  <a:pt x="758099" y="18545"/>
                </a:lnTo>
                <a:lnTo>
                  <a:pt x="804856" y="10517"/>
                </a:lnTo>
                <a:lnTo>
                  <a:pt x="852373" y="4712"/>
                </a:lnTo>
                <a:lnTo>
                  <a:pt x="900591" y="1187"/>
                </a:lnTo>
                <a:lnTo>
                  <a:pt x="949451" y="0"/>
                </a:lnTo>
                <a:lnTo>
                  <a:pt x="998312" y="1187"/>
                </a:lnTo>
                <a:lnTo>
                  <a:pt x="1046530" y="4712"/>
                </a:lnTo>
                <a:lnTo>
                  <a:pt x="1094047" y="10517"/>
                </a:lnTo>
                <a:lnTo>
                  <a:pt x="1140804" y="18545"/>
                </a:lnTo>
                <a:lnTo>
                  <a:pt x="1186739" y="28738"/>
                </a:lnTo>
                <a:lnTo>
                  <a:pt x="1231795" y="41039"/>
                </a:lnTo>
                <a:lnTo>
                  <a:pt x="1275911" y="55390"/>
                </a:lnTo>
                <a:lnTo>
                  <a:pt x="1319027" y="71735"/>
                </a:lnTo>
                <a:lnTo>
                  <a:pt x="1361085" y="90015"/>
                </a:lnTo>
                <a:lnTo>
                  <a:pt x="1402023" y="110174"/>
                </a:lnTo>
                <a:lnTo>
                  <a:pt x="1441784" y="132154"/>
                </a:lnTo>
                <a:lnTo>
                  <a:pt x="1480306" y="155898"/>
                </a:lnTo>
                <a:lnTo>
                  <a:pt x="1517530" y="181349"/>
                </a:lnTo>
                <a:lnTo>
                  <a:pt x="1553397" y="208449"/>
                </a:lnTo>
                <a:lnTo>
                  <a:pt x="1587848" y="237140"/>
                </a:lnTo>
                <a:lnTo>
                  <a:pt x="1620821" y="267366"/>
                </a:lnTo>
                <a:lnTo>
                  <a:pt x="1652258" y="299069"/>
                </a:lnTo>
                <a:lnTo>
                  <a:pt x="1682100" y="332192"/>
                </a:lnTo>
                <a:lnTo>
                  <a:pt x="1710285" y="366678"/>
                </a:lnTo>
                <a:lnTo>
                  <a:pt x="1736756" y="402468"/>
                </a:lnTo>
                <a:lnTo>
                  <a:pt x="1761452" y="439506"/>
                </a:lnTo>
                <a:lnTo>
                  <a:pt x="1784313" y="477735"/>
                </a:lnTo>
                <a:lnTo>
                  <a:pt x="1805280" y="517096"/>
                </a:lnTo>
                <a:lnTo>
                  <a:pt x="1824293" y="557533"/>
                </a:lnTo>
                <a:lnTo>
                  <a:pt x="1841293" y="598989"/>
                </a:lnTo>
                <a:lnTo>
                  <a:pt x="1856219" y="641406"/>
                </a:lnTo>
                <a:lnTo>
                  <a:pt x="1869013" y="684726"/>
                </a:lnTo>
                <a:lnTo>
                  <a:pt x="1879615" y="728893"/>
                </a:lnTo>
                <a:lnTo>
                  <a:pt x="1887964" y="773848"/>
                </a:lnTo>
                <a:lnTo>
                  <a:pt x="1894002" y="819536"/>
                </a:lnTo>
                <a:lnTo>
                  <a:pt x="1897668" y="865897"/>
                </a:lnTo>
                <a:lnTo>
                  <a:pt x="1898903" y="912876"/>
                </a:lnTo>
                <a:lnTo>
                  <a:pt x="1897668" y="959854"/>
                </a:lnTo>
                <a:lnTo>
                  <a:pt x="1894002" y="1006215"/>
                </a:lnTo>
                <a:lnTo>
                  <a:pt x="1887964" y="1051903"/>
                </a:lnTo>
                <a:lnTo>
                  <a:pt x="1879615" y="1096858"/>
                </a:lnTo>
                <a:lnTo>
                  <a:pt x="1869013" y="1141025"/>
                </a:lnTo>
                <a:lnTo>
                  <a:pt x="1856219" y="1184345"/>
                </a:lnTo>
                <a:lnTo>
                  <a:pt x="1841293" y="1226762"/>
                </a:lnTo>
                <a:lnTo>
                  <a:pt x="1824293" y="1268218"/>
                </a:lnTo>
                <a:lnTo>
                  <a:pt x="1805280" y="1308655"/>
                </a:lnTo>
                <a:lnTo>
                  <a:pt x="1784313" y="1348016"/>
                </a:lnTo>
                <a:lnTo>
                  <a:pt x="1761452" y="1386245"/>
                </a:lnTo>
                <a:lnTo>
                  <a:pt x="1736756" y="1423283"/>
                </a:lnTo>
                <a:lnTo>
                  <a:pt x="1710285" y="1459073"/>
                </a:lnTo>
                <a:lnTo>
                  <a:pt x="1682100" y="1493559"/>
                </a:lnTo>
                <a:lnTo>
                  <a:pt x="1652258" y="1526682"/>
                </a:lnTo>
                <a:lnTo>
                  <a:pt x="1620821" y="1558385"/>
                </a:lnTo>
                <a:lnTo>
                  <a:pt x="1587848" y="1588611"/>
                </a:lnTo>
                <a:lnTo>
                  <a:pt x="1553397" y="1617302"/>
                </a:lnTo>
                <a:lnTo>
                  <a:pt x="1517530" y="1644402"/>
                </a:lnTo>
                <a:lnTo>
                  <a:pt x="1480306" y="1669853"/>
                </a:lnTo>
                <a:lnTo>
                  <a:pt x="1441784" y="1693597"/>
                </a:lnTo>
                <a:lnTo>
                  <a:pt x="1402023" y="1715577"/>
                </a:lnTo>
                <a:lnTo>
                  <a:pt x="1361085" y="1735736"/>
                </a:lnTo>
                <a:lnTo>
                  <a:pt x="1319027" y="1754016"/>
                </a:lnTo>
                <a:lnTo>
                  <a:pt x="1275911" y="1770361"/>
                </a:lnTo>
                <a:lnTo>
                  <a:pt x="1231795" y="1784712"/>
                </a:lnTo>
                <a:lnTo>
                  <a:pt x="1186739" y="1797013"/>
                </a:lnTo>
                <a:lnTo>
                  <a:pt x="1140804" y="1807206"/>
                </a:lnTo>
                <a:lnTo>
                  <a:pt x="1094047" y="1815234"/>
                </a:lnTo>
                <a:lnTo>
                  <a:pt x="1046530" y="1821039"/>
                </a:lnTo>
                <a:lnTo>
                  <a:pt x="998312" y="1824564"/>
                </a:lnTo>
                <a:lnTo>
                  <a:pt x="949451" y="1825752"/>
                </a:lnTo>
                <a:lnTo>
                  <a:pt x="900591" y="1824564"/>
                </a:lnTo>
                <a:lnTo>
                  <a:pt x="852373" y="1821039"/>
                </a:lnTo>
                <a:lnTo>
                  <a:pt x="804856" y="1815234"/>
                </a:lnTo>
                <a:lnTo>
                  <a:pt x="758099" y="1807206"/>
                </a:lnTo>
                <a:lnTo>
                  <a:pt x="712164" y="1797013"/>
                </a:lnTo>
                <a:lnTo>
                  <a:pt x="667108" y="1784712"/>
                </a:lnTo>
                <a:lnTo>
                  <a:pt x="622992" y="1770361"/>
                </a:lnTo>
                <a:lnTo>
                  <a:pt x="579876" y="1754016"/>
                </a:lnTo>
                <a:lnTo>
                  <a:pt x="537818" y="1735736"/>
                </a:lnTo>
                <a:lnTo>
                  <a:pt x="496880" y="1715577"/>
                </a:lnTo>
                <a:lnTo>
                  <a:pt x="457119" y="1693597"/>
                </a:lnTo>
                <a:lnTo>
                  <a:pt x="418597" y="1669853"/>
                </a:lnTo>
                <a:lnTo>
                  <a:pt x="381373" y="1644402"/>
                </a:lnTo>
                <a:lnTo>
                  <a:pt x="345506" y="1617302"/>
                </a:lnTo>
                <a:lnTo>
                  <a:pt x="311055" y="1588611"/>
                </a:lnTo>
                <a:lnTo>
                  <a:pt x="278082" y="1558385"/>
                </a:lnTo>
                <a:lnTo>
                  <a:pt x="246645" y="1526682"/>
                </a:lnTo>
                <a:lnTo>
                  <a:pt x="216803" y="1493559"/>
                </a:lnTo>
                <a:lnTo>
                  <a:pt x="188618" y="1459073"/>
                </a:lnTo>
                <a:lnTo>
                  <a:pt x="162147" y="1423283"/>
                </a:lnTo>
                <a:lnTo>
                  <a:pt x="137451" y="1386245"/>
                </a:lnTo>
                <a:lnTo>
                  <a:pt x="114590" y="1348016"/>
                </a:lnTo>
                <a:lnTo>
                  <a:pt x="93623" y="1308655"/>
                </a:lnTo>
                <a:lnTo>
                  <a:pt x="74610" y="1268218"/>
                </a:lnTo>
                <a:lnTo>
                  <a:pt x="57610" y="1226762"/>
                </a:lnTo>
                <a:lnTo>
                  <a:pt x="42684" y="1184345"/>
                </a:lnTo>
                <a:lnTo>
                  <a:pt x="29890" y="1141025"/>
                </a:lnTo>
                <a:lnTo>
                  <a:pt x="19288" y="1096858"/>
                </a:lnTo>
                <a:lnTo>
                  <a:pt x="10939" y="1051903"/>
                </a:lnTo>
                <a:lnTo>
                  <a:pt x="4901" y="1006215"/>
                </a:lnTo>
                <a:lnTo>
                  <a:pt x="1235" y="959854"/>
                </a:lnTo>
                <a:lnTo>
                  <a:pt x="0" y="91287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6632575" y="3755212"/>
            <a:ext cx="939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懷疑型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687816" y="3775329"/>
            <a:ext cx="94106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打發型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694289" y="3745738"/>
            <a:ext cx="939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遮掩型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119359" y="1987295"/>
            <a:ext cx="1648968" cy="153314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139184" y="1743455"/>
            <a:ext cx="3236975" cy="2551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4904" y="385699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36615" algn="l"/>
              </a:tabLst>
            </a:pPr>
            <a:r>
              <a:rPr dirty="0" u="none" sz="360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-1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</a:t>
            </a:r>
            <a:r>
              <a:rPr dirty="0" u="heavy" sz="4000">
                <a:uFill>
                  <a:solidFill>
                    <a:srgbClr val="7E7E7E"/>
                  </a:solidFill>
                </a:uFill>
              </a:rPr>
              <a:t>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63267" y="4680203"/>
            <a:ext cx="8587740" cy="0"/>
          </a:xfrm>
          <a:custGeom>
            <a:avLst/>
            <a:gdLst/>
            <a:ahLst/>
            <a:cxnLst/>
            <a:rect l="l" t="t" r="r" b="b"/>
            <a:pathLst>
              <a:path w="8587740" h="0">
                <a:moveTo>
                  <a:pt x="8587359" y="0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906270" y="4953731"/>
            <a:ext cx="7605395" cy="1373505"/>
          </a:xfrm>
          <a:prstGeom prst="rect">
            <a:avLst/>
          </a:prstGeom>
        </p:spPr>
        <p:txBody>
          <a:bodyPr wrap="square" lIns="0" tIns="216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05"/>
              </a:spcBef>
            </a:pP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當志工，我最大？！</a:t>
            </a:r>
            <a:endParaRPr sz="28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810"/>
              </a:spcBef>
            </a:pP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ＮＯ！！有些事不小心</a:t>
            </a:r>
            <a:r>
              <a:rPr dirty="0" sz="2800" spc="-25">
                <a:solidFill>
                  <a:srgbClr val="404040"/>
                </a:solidFill>
                <a:latin typeface="Noto Sans CJK JP Regular"/>
                <a:cs typeface="Noto Sans CJK JP Regular"/>
              </a:rPr>
              <a:t>做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了，</a:t>
            </a:r>
            <a:r>
              <a:rPr dirty="0" sz="2800" spc="-25">
                <a:solidFill>
                  <a:srgbClr val="404040"/>
                </a:solidFill>
                <a:latin typeface="Noto Sans CJK JP Regular"/>
                <a:cs typeface="Noto Sans CJK JP Regular"/>
              </a:rPr>
              <a:t>是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有可</a:t>
            </a:r>
            <a:r>
              <a:rPr dirty="0" sz="28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能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違法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的！</a:t>
            </a:r>
            <a:endParaRPr sz="28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05632" y="332612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36615" algn="l"/>
              </a:tabLst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3600" spc="-31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-1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</a:t>
            </a:r>
            <a:r>
              <a:rPr dirty="0" u="heavy" sz="4000">
                <a:uFill>
                  <a:solidFill>
                    <a:srgbClr val="7E7E7E"/>
                  </a:solidFill>
                </a:uFill>
              </a:rPr>
              <a:t>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21208" y="2063495"/>
            <a:ext cx="3736848" cy="29413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506467" y="1388363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716271" y="1318716"/>
            <a:ext cx="6111875" cy="456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98540" algn="l"/>
              </a:tabLst>
            </a:pPr>
            <a:r>
              <a:rPr dirty="0" u="heavy" sz="6600" spc="-71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6600" spc="-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志願服務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法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	</a:t>
            </a:r>
            <a:endParaRPr sz="66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3354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一、志工應有的</a:t>
            </a:r>
            <a:r>
              <a:rPr dirty="0" sz="2400">
                <a:latin typeface="Noto Sans CJK JP Regular"/>
                <a:cs typeface="Noto Sans CJK JP Regular"/>
              </a:rPr>
              <a:t>權利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</a:t>
            </a:r>
            <a:endParaRPr sz="2400">
              <a:latin typeface="Noto Sans CJK JP Regular"/>
              <a:cs typeface="Noto Sans CJK JP Regular"/>
            </a:endParaRPr>
          </a:p>
          <a:p>
            <a:pPr marL="132080" marR="1977389">
              <a:lnSpc>
                <a:spcPts val="4320"/>
              </a:lnSpc>
              <a:spcBef>
                <a:spcPts val="385"/>
              </a:spcBef>
            </a:pPr>
            <a:r>
              <a:rPr dirty="0" sz="2400" spc="20">
                <a:solidFill>
                  <a:srgbClr val="404040"/>
                </a:solidFill>
                <a:latin typeface="Noto Sans CJK JP Regular"/>
                <a:cs typeface="Noto Sans CJK JP Regular"/>
              </a:rPr>
              <a:t>1.</a:t>
            </a:r>
            <a:r>
              <a:rPr dirty="0" sz="2400" spc="-10">
                <a:solidFill>
                  <a:srgbClr val="404040"/>
                </a:solidFill>
                <a:latin typeface="Noto Sans CJK JP Regular"/>
                <a:cs typeface="Noto Sans CJK JP Regular"/>
              </a:rPr>
              <a:t>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最重要的為尊重個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案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隱私權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二、志工應有的</a:t>
            </a:r>
            <a:r>
              <a:rPr dirty="0" sz="2400">
                <a:latin typeface="Noto Sans CJK JP Regular"/>
                <a:cs typeface="Noto Sans CJK JP Regular"/>
              </a:rPr>
              <a:t>義</a:t>
            </a:r>
            <a:r>
              <a:rPr dirty="0" sz="2400" spc="-5">
                <a:latin typeface="Noto Sans CJK JP Regular"/>
                <a:cs typeface="Noto Sans CJK JP Regular"/>
              </a:rPr>
              <a:t>務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</a:t>
            </a:r>
            <a:endParaRPr sz="24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1060"/>
              </a:spcBef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1.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對因服務而取得或獲知之訊息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保守秘密</a:t>
            </a:r>
            <a:endParaRPr sz="24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1445"/>
              </a:spcBef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2.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拒絕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向受服務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者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收取報酬</a:t>
            </a:r>
            <a:endParaRPr sz="24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1440"/>
              </a:spcBef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3.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服務時，應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尊重受服務者之權利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06344" y="385699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3600" spc="434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</a:t>
            </a:r>
            <a:r>
              <a:rPr dirty="0" u="heavy" sz="3600" spc="38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備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763267" y="4335779"/>
            <a:ext cx="8587740" cy="0"/>
          </a:xfrm>
          <a:custGeom>
            <a:avLst/>
            <a:gdLst/>
            <a:ahLst/>
            <a:cxnLst/>
            <a:rect l="l" t="t" r="r" b="b"/>
            <a:pathLst>
              <a:path w="8587740" h="0">
                <a:moveTo>
                  <a:pt x="8587359" y="0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1932813" y="4372589"/>
            <a:ext cx="8255634" cy="22205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9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想像如果你是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超市老板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，每天可能都會有客人需要某樣東西，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找不到時來問你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放在哪裡時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？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6350">
              <a:lnSpc>
                <a:spcPct val="150100"/>
              </a:lnSpc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想請問你，要怎麼做，才能讓每個客人來問你東西要去哪裡找 時，你可以立刻指出東西放在哪個架位上呢？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09871" y="1560575"/>
            <a:ext cx="2874264" cy="2481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03879" y="332612"/>
            <a:ext cx="59499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936615" algn="l"/>
              </a:tabLst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none" sz="3600" spc="-3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</a:t>
            </a:r>
            <a:r>
              <a:rPr dirty="0" u="heavy" sz="3600" spc="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42715" y="1446275"/>
            <a:ext cx="0" cy="4985385"/>
          </a:xfrm>
          <a:custGeom>
            <a:avLst/>
            <a:gdLst/>
            <a:ahLst/>
            <a:cxnLst/>
            <a:rect l="l" t="t" r="r" b="b"/>
            <a:pathLst>
              <a:path w="0" h="4985385">
                <a:moveTo>
                  <a:pt x="0" y="0"/>
                </a:moveTo>
                <a:lnTo>
                  <a:pt x="0" y="4984953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20997" y="1262583"/>
            <a:ext cx="4142104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DB4D6C"/>
                </a:solidFill>
                <a:latin typeface="Noto Sans CJK JP Regular"/>
                <a:cs typeface="Noto Sans CJK JP Regular"/>
              </a:rPr>
              <a:t>盤點資源單位</a:t>
            </a:r>
            <a:endParaRPr sz="5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26179" y="2217420"/>
            <a:ext cx="6086475" cy="0"/>
          </a:xfrm>
          <a:custGeom>
            <a:avLst/>
            <a:gdLst/>
            <a:ahLst/>
            <a:cxnLst/>
            <a:rect l="l" t="t" r="r" b="b"/>
            <a:pathLst>
              <a:path w="6086475" h="0">
                <a:moveTo>
                  <a:pt x="0" y="0"/>
                </a:moveTo>
                <a:lnTo>
                  <a:pt x="6086475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714369" y="2407665"/>
            <a:ext cx="8255634" cy="4203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54659">
              <a:lnSpc>
                <a:spcPts val="3000"/>
              </a:lnSpc>
              <a:spcBef>
                <a:spcPts val="10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一、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福利身份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取得或維持</a:t>
            </a:r>
            <a:r>
              <a:rPr dirty="0" sz="2400" spc="-60">
                <a:solidFill>
                  <a:srgbClr val="404040"/>
                </a:solidFill>
                <a:latin typeface="Noto Sans CJK JP Regular"/>
                <a:cs typeface="Noto Sans CJK JP Regular"/>
              </a:rPr>
              <a:t>:</a:t>
            </a:r>
            <a:r>
              <a:rPr dirty="0" sz="2400" spc="-15">
                <a:solidFill>
                  <a:srgbClr val="404040"/>
                </a:solidFill>
                <a:latin typeface="Noto Sans CJK JP Regular"/>
                <a:cs typeface="Noto Sans CJK JP Regular"/>
              </a:rPr>
              <a:t> 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例中低收如何申請、身障證明等 二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醫療補助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：例</a:t>
            </a:r>
            <a:r>
              <a:rPr dirty="0" sz="2400" spc="-75">
                <a:solidFill>
                  <a:srgbClr val="404040"/>
                </a:solidFill>
                <a:latin typeface="Noto Sans CJK JP Regular"/>
                <a:cs typeface="Noto Sans CJK JP Regular"/>
              </a:rPr>
              <a:t>: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中低收看護費用補助、萬海航運基金會</a:t>
            </a:r>
            <a:endParaRPr sz="2400">
              <a:latin typeface="Noto Sans CJK JP Regular"/>
              <a:cs typeface="Noto Sans CJK JP Regular"/>
            </a:endParaRPr>
          </a:p>
          <a:p>
            <a:pPr marL="2146300" marR="5080" indent="-2134235">
              <a:lnSpc>
                <a:spcPts val="3000"/>
              </a:lnSpc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三、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長照資源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：居家服務、家庭托顧、居家護理、居家復健、 喘息服務、交通、輔具、居家無障礙等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四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急難救助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：廣亮慈善會、萬海航運基金會、張榮發慈善</a:t>
            </a:r>
            <a:endParaRPr sz="2400">
              <a:latin typeface="Noto Sans CJK JP Regular"/>
              <a:cs typeface="Noto Sans CJK JP Regular"/>
            </a:endParaRPr>
          </a:p>
          <a:p>
            <a:pPr marL="2146300">
              <a:lnSpc>
                <a:spcPct val="100000"/>
              </a:lnSpc>
              <a:spcBef>
                <a:spcPts val="12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會、台中市政府、全聯慶祥基金會等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五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環境安全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：例：衡山基金會、老人福利聯盟、弘道基金會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六、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經濟扶助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：例：萬海航運基金會、慈濟基金會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七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物資協助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：例：衡山基金會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20">
                <a:solidFill>
                  <a:srgbClr val="333333"/>
                </a:solidFill>
                <a:latin typeface="Droid Sans Fallback"/>
                <a:cs typeface="Droid Sans Fallback"/>
              </a:rPr>
              <a:t>台灣全民食物銀</a:t>
            </a:r>
            <a:r>
              <a:rPr dirty="0" sz="2400" spc="-5">
                <a:solidFill>
                  <a:srgbClr val="333333"/>
                </a:solidFill>
                <a:latin typeface="Droid Sans Fallback"/>
                <a:cs typeface="Droid Sans Fallback"/>
              </a:rPr>
              <a:t>行</a:t>
            </a:r>
            <a:r>
              <a:rPr dirty="0" sz="2400" spc="20">
                <a:solidFill>
                  <a:srgbClr val="333333"/>
                </a:solidFill>
                <a:latin typeface="Droid Sans Fallback"/>
                <a:cs typeface="Droid Sans Fallback"/>
              </a:rPr>
              <a:t>協</a:t>
            </a:r>
            <a:r>
              <a:rPr dirty="0" sz="2400" spc="265">
                <a:solidFill>
                  <a:srgbClr val="333333"/>
                </a:solidFill>
                <a:latin typeface="Droid Sans Fallback"/>
                <a:cs typeface="Droid Sans Fallback"/>
              </a:rPr>
              <a:t>會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等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2310765">
              <a:lnSpc>
                <a:spcPts val="3000"/>
              </a:lnSpc>
              <a:spcBef>
                <a:spcPts val="12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八、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醫療照護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：例：生命連線基金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會</a:t>
            </a:r>
            <a:r>
              <a:rPr dirty="0" sz="2400" spc="195">
                <a:solidFill>
                  <a:srgbClr val="404040"/>
                </a:solidFill>
                <a:latin typeface="Noto Sans CJK JP Regular"/>
                <a:cs typeface="Noto Sans CJK JP Regular"/>
              </a:rPr>
              <a:t>-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平安機 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九、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情緒支持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：據點志工、華山基金會等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1583" y="2517648"/>
            <a:ext cx="2487167" cy="2176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6008" y="233883"/>
            <a:ext cx="540448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u="none" sz="3600" spc="17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訪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視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內在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</a:t>
            </a:r>
            <a:r>
              <a:rPr dirty="0" u="heavy" sz="3600" spc="4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 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06467" y="1388363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16271" y="1318716"/>
            <a:ext cx="6856730" cy="456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98540" algn="l"/>
              </a:tabLst>
            </a:pPr>
            <a:r>
              <a:rPr dirty="0" u="heavy" sz="5400" spc="-409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5400" spc="-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目的</a:t>
            </a:r>
            <a:r>
              <a:rPr dirty="0" u="heavy" sz="5400" spc="47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-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收</a:t>
            </a:r>
            <a:r>
              <a:rPr dirty="0" u="heavy" sz="6600" spc="-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集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資料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	</a:t>
            </a:r>
            <a:endParaRPr sz="66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3354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一、個案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基本資料表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上的資料</a:t>
            </a:r>
            <a:endParaRPr sz="2400">
              <a:latin typeface="Noto Sans CJK JP Regular"/>
              <a:cs typeface="Noto Sans CJK JP Regular"/>
            </a:endParaRPr>
          </a:p>
          <a:p>
            <a:pPr marL="817880" marR="5080" indent="-76200">
              <a:lnSpc>
                <a:spcPts val="4320"/>
              </a:lnSpc>
              <a:spcBef>
                <a:spcPts val="38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（姓名、出生年月日、福利身份、經濟來源、 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健康情形、家庭狀況、社會支持等）</a:t>
            </a:r>
            <a:endParaRPr sz="24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1060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二、了解長者生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命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經驗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喜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好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專長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、興趣、過往</a:t>
            </a:r>
            <a:endParaRPr sz="2400">
              <a:latin typeface="Noto Sans CJK JP Regular"/>
              <a:cs typeface="Noto Sans CJK JP Regular"/>
            </a:endParaRPr>
          </a:p>
          <a:p>
            <a:pPr marL="81788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職業等。</a:t>
            </a:r>
            <a:endParaRPr sz="2400">
              <a:latin typeface="Noto Sans CJK JP Regular"/>
              <a:cs typeface="Noto Sans CJK JP Regular"/>
            </a:endParaRPr>
          </a:p>
          <a:p>
            <a:pPr marL="13208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三、觀察長者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生活環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境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是否安全。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1312" y="1356360"/>
            <a:ext cx="3566160" cy="38557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45027" y="233883"/>
            <a:ext cx="575500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u="none" sz="3600" spc="18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訪視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前</a:t>
            </a:r>
            <a:r>
              <a:rPr dirty="0" u="heavy" sz="4000" spc="5">
                <a:uFill>
                  <a:solidFill>
                    <a:srgbClr val="7E7E7E"/>
                  </a:solidFill>
                </a:uFill>
              </a:rPr>
              <a:t>內</a:t>
            </a:r>
            <a:r>
              <a:rPr dirty="0" u="heavy" sz="4000" spc="10">
                <a:uFill>
                  <a:solidFill>
                    <a:srgbClr val="7E7E7E"/>
                  </a:solidFill>
                </a:uFill>
              </a:rPr>
              <a:t>在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準備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06467" y="1388363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716271" y="1318716"/>
            <a:ext cx="7148195" cy="30397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98540" algn="l"/>
              </a:tabLst>
            </a:pPr>
            <a:r>
              <a:rPr dirty="0" u="heavy" sz="5400" spc="-409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5400" spc="-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目的</a:t>
            </a:r>
            <a:r>
              <a:rPr dirty="0" u="heavy" sz="5400" spc="47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-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建</a:t>
            </a:r>
            <a:r>
              <a:rPr dirty="0" u="heavy" sz="6600" spc="-5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立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關係</a:t>
            </a:r>
            <a:r>
              <a:rPr dirty="0" u="heavy" sz="6600">
                <a:solidFill>
                  <a:srgbClr val="DB4D6C"/>
                </a:solidFill>
                <a:uFill>
                  <a:solidFill>
                    <a:srgbClr val="585858"/>
                  </a:solidFill>
                </a:uFill>
                <a:latin typeface="Noto Sans CJK JP Regular"/>
                <a:cs typeface="Noto Sans CJK JP Regular"/>
              </a:rPr>
              <a:t>	</a:t>
            </a:r>
            <a:endParaRPr sz="6600">
              <a:latin typeface="Noto Sans CJK JP Regular"/>
              <a:cs typeface="Noto Sans CJK JP Regular"/>
            </a:endParaRPr>
          </a:p>
          <a:p>
            <a:pPr marL="731520" marR="5080" indent="-609600">
              <a:lnSpc>
                <a:spcPct val="150100"/>
              </a:lnSpc>
              <a:spcBef>
                <a:spcPts val="284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一、透過長者生命經驗</a:t>
            </a:r>
            <a:r>
              <a:rPr dirty="0" sz="24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、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成長背景、豐功偉</a:t>
            </a:r>
            <a:r>
              <a:rPr dirty="0" sz="24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業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心得、 喜好等等展開話題，以建立關係。</a:t>
            </a:r>
            <a:endParaRPr sz="2400">
              <a:latin typeface="Noto Sans CJK JP Regular"/>
              <a:cs typeface="Noto Sans CJK JP Regular"/>
            </a:endParaRPr>
          </a:p>
          <a:p>
            <a:pPr marL="12192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二、認識雙方的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權利義務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。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5008" y="2026920"/>
            <a:ext cx="3172968" cy="2731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85030" y="707263"/>
            <a:ext cx="441261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第一次關懷</a:t>
            </a:r>
            <a:r>
              <a:rPr dirty="0" u="none" sz="3600" spc="-10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</a:t>
            </a:r>
            <a:r>
              <a:rPr dirty="0" u="none" sz="3600" spc="135">
                <a:solidFill>
                  <a:srgbClr val="000000"/>
                </a:solidFill>
              </a:rPr>
              <a:t>3</a:t>
            </a:r>
            <a:r>
              <a:rPr dirty="0" u="none" sz="3600">
                <a:solidFill>
                  <a:srgbClr val="000000"/>
                </a:solidFill>
              </a:rPr>
              <a:t>階段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936491" y="1373124"/>
            <a:ext cx="4946650" cy="0"/>
          </a:xfrm>
          <a:custGeom>
            <a:avLst/>
            <a:gdLst/>
            <a:ahLst/>
            <a:cxnLst/>
            <a:rect l="l" t="t" r="r" b="b"/>
            <a:pathLst>
              <a:path w="4946650" h="0">
                <a:moveTo>
                  <a:pt x="0" y="0"/>
                </a:moveTo>
                <a:lnTo>
                  <a:pt x="4946396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63851" y="2363723"/>
            <a:ext cx="2121535" cy="1990725"/>
          </a:xfrm>
          <a:custGeom>
            <a:avLst/>
            <a:gdLst/>
            <a:ahLst/>
            <a:cxnLst/>
            <a:rect l="l" t="t" r="r" b="b"/>
            <a:pathLst>
              <a:path w="2121535" h="1990725">
                <a:moveTo>
                  <a:pt x="0" y="995172"/>
                </a:moveTo>
                <a:lnTo>
                  <a:pt x="1154" y="948321"/>
                </a:lnTo>
                <a:lnTo>
                  <a:pt x="4583" y="902029"/>
                </a:lnTo>
                <a:lnTo>
                  <a:pt x="10237" y="856342"/>
                </a:lnTo>
                <a:lnTo>
                  <a:pt x="18063" y="811308"/>
                </a:lnTo>
                <a:lnTo>
                  <a:pt x="28011" y="766976"/>
                </a:lnTo>
                <a:lnTo>
                  <a:pt x="40031" y="723392"/>
                </a:lnTo>
                <a:lnTo>
                  <a:pt x="54071" y="680606"/>
                </a:lnTo>
                <a:lnTo>
                  <a:pt x="70080" y="638663"/>
                </a:lnTo>
                <a:lnTo>
                  <a:pt x="88008" y="597614"/>
                </a:lnTo>
                <a:lnTo>
                  <a:pt x="107804" y="557504"/>
                </a:lnTo>
                <a:lnTo>
                  <a:pt x="129416" y="518381"/>
                </a:lnTo>
                <a:lnTo>
                  <a:pt x="152793" y="480295"/>
                </a:lnTo>
                <a:lnTo>
                  <a:pt x="177886" y="443292"/>
                </a:lnTo>
                <a:lnTo>
                  <a:pt x="204642" y="407420"/>
                </a:lnTo>
                <a:lnTo>
                  <a:pt x="233012" y="372726"/>
                </a:lnTo>
                <a:lnTo>
                  <a:pt x="262943" y="339260"/>
                </a:lnTo>
                <a:lnTo>
                  <a:pt x="294385" y="307068"/>
                </a:lnTo>
                <a:lnTo>
                  <a:pt x="327288" y="276198"/>
                </a:lnTo>
                <a:lnTo>
                  <a:pt x="361600" y="246698"/>
                </a:lnTo>
                <a:lnTo>
                  <a:pt x="397270" y="218616"/>
                </a:lnTo>
                <a:lnTo>
                  <a:pt x="434248" y="191999"/>
                </a:lnTo>
                <a:lnTo>
                  <a:pt x="472482" y="166896"/>
                </a:lnTo>
                <a:lnTo>
                  <a:pt x="511922" y="143354"/>
                </a:lnTo>
                <a:lnTo>
                  <a:pt x="552517" y="121420"/>
                </a:lnTo>
                <a:lnTo>
                  <a:pt x="594215" y="101143"/>
                </a:lnTo>
                <a:lnTo>
                  <a:pt x="636966" y="82571"/>
                </a:lnTo>
                <a:lnTo>
                  <a:pt x="680719" y="65751"/>
                </a:lnTo>
                <a:lnTo>
                  <a:pt x="725424" y="50730"/>
                </a:lnTo>
                <a:lnTo>
                  <a:pt x="771028" y="37558"/>
                </a:lnTo>
                <a:lnTo>
                  <a:pt x="817481" y="26281"/>
                </a:lnTo>
                <a:lnTo>
                  <a:pt x="864733" y="16947"/>
                </a:lnTo>
                <a:lnTo>
                  <a:pt x="912732" y="9604"/>
                </a:lnTo>
                <a:lnTo>
                  <a:pt x="961427" y="4300"/>
                </a:lnTo>
                <a:lnTo>
                  <a:pt x="1010768" y="1083"/>
                </a:lnTo>
                <a:lnTo>
                  <a:pt x="1060704" y="0"/>
                </a:lnTo>
                <a:lnTo>
                  <a:pt x="1110639" y="1083"/>
                </a:lnTo>
                <a:lnTo>
                  <a:pt x="1159980" y="4300"/>
                </a:lnTo>
                <a:lnTo>
                  <a:pt x="1208675" y="9604"/>
                </a:lnTo>
                <a:lnTo>
                  <a:pt x="1256674" y="16947"/>
                </a:lnTo>
                <a:lnTo>
                  <a:pt x="1303926" y="26281"/>
                </a:lnTo>
                <a:lnTo>
                  <a:pt x="1350379" y="37558"/>
                </a:lnTo>
                <a:lnTo>
                  <a:pt x="1395984" y="50730"/>
                </a:lnTo>
                <a:lnTo>
                  <a:pt x="1440688" y="65751"/>
                </a:lnTo>
                <a:lnTo>
                  <a:pt x="1484441" y="82571"/>
                </a:lnTo>
                <a:lnTo>
                  <a:pt x="1527192" y="101143"/>
                </a:lnTo>
                <a:lnTo>
                  <a:pt x="1568890" y="121420"/>
                </a:lnTo>
                <a:lnTo>
                  <a:pt x="1609485" y="143354"/>
                </a:lnTo>
                <a:lnTo>
                  <a:pt x="1648925" y="166896"/>
                </a:lnTo>
                <a:lnTo>
                  <a:pt x="1687159" y="191999"/>
                </a:lnTo>
                <a:lnTo>
                  <a:pt x="1724137" y="218616"/>
                </a:lnTo>
                <a:lnTo>
                  <a:pt x="1759807" y="246698"/>
                </a:lnTo>
                <a:lnTo>
                  <a:pt x="1794119" y="276198"/>
                </a:lnTo>
                <a:lnTo>
                  <a:pt x="1827022" y="307068"/>
                </a:lnTo>
                <a:lnTo>
                  <a:pt x="1858464" y="339260"/>
                </a:lnTo>
                <a:lnTo>
                  <a:pt x="1888395" y="372726"/>
                </a:lnTo>
                <a:lnTo>
                  <a:pt x="1916765" y="407420"/>
                </a:lnTo>
                <a:lnTo>
                  <a:pt x="1943521" y="443292"/>
                </a:lnTo>
                <a:lnTo>
                  <a:pt x="1968614" y="480295"/>
                </a:lnTo>
                <a:lnTo>
                  <a:pt x="1991991" y="518381"/>
                </a:lnTo>
                <a:lnTo>
                  <a:pt x="2013603" y="557504"/>
                </a:lnTo>
                <a:lnTo>
                  <a:pt x="2033399" y="597614"/>
                </a:lnTo>
                <a:lnTo>
                  <a:pt x="2051327" y="638663"/>
                </a:lnTo>
                <a:lnTo>
                  <a:pt x="2067336" y="680606"/>
                </a:lnTo>
                <a:lnTo>
                  <a:pt x="2081376" y="723392"/>
                </a:lnTo>
                <a:lnTo>
                  <a:pt x="2093396" y="766976"/>
                </a:lnTo>
                <a:lnTo>
                  <a:pt x="2103344" y="811308"/>
                </a:lnTo>
                <a:lnTo>
                  <a:pt x="2111170" y="856342"/>
                </a:lnTo>
                <a:lnTo>
                  <a:pt x="2116824" y="902029"/>
                </a:lnTo>
                <a:lnTo>
                  <a:pt x="2120253" y="948321"/>
                </a:lnTo>
                <a:lnTo>
                  <a:pt x="2121408" y="995172"/>
                </a:lnTo>
                <a:lnTo>
                  <a:pt x="2120253" y="1042022"/>
                </a:lnTo>
                <a:lnTo>
                  <a:pt x="2116824" y="1088314"/>
                </a:lnTo>
                <a:lnTo>
                  <a:pt x="2111170" y="1134001"/>
                </a:lnTo>
                <a:lnTo>
                  <a:pt x="2103344" y="1179035"/>
                </a:lnTo>
                <a:lnTo>
                  <a:pt x="2093396" y="1223367"/>
                </a:lnTo>
                <a:lnTo>
                  <a:pt x="2081376" y="1266951"/>
                </a:lnTo>
                <a:lnTo>
                  <a:pt x="2067336" y="1309737"/>
                </a:lnTo>
                <a:lnTo>
                  <a:pt x="2051327" y="1351680"/>
                </a:lnTo>
                <a:lnTo>
                  <a:pt x="2033399" y="1392729"/>
                </a:lnTo>
                <a:lnTo>
                  <a:pt x="2013603" y="1432839"/>
                </a:lnTo>
                <a:lnTo>
                  <a:pt x="1991991" y="1471962"/>
                </a:lnTo>
                <a:lnTo>
                  <a:pt x="1968614" y="1510048"/>
                </a:lnTo>
                <a:lnTo>
                  <a:pt x="1943521" y="1547051"/>
                </a:lnTo>
                <a:lnTo>
                  <a:pt x="1916765" y="1582923"/>
                </a:lnTo>
                <a:lnTo>
                  <a:pt x="1888395" y="1617617"/>
                </a:lnTo>
                <a:lnTo>
                  <a:pt x="1858464" y="1651083"/>
                </a:lnTo>
                <a:lnTo>
                  <a:pt x="1827022" y="1683275"/>
                </a:lnTo>
                <a:lnTo>
                  <a:pt x="1794119" y="1714145"/>
                </a:lnTo>
                <a:lnTo>
                  <a:pt x="1759807" y="1743645"/>
                </a:lnTo>
                <a:lnTo>
                  <a:pt x="1724137" y="1771727"/>
                </a:lnTo>
                <a:lnTo>
                  <a:pt x="1687159" y="1798344"/>
                </a:lnTo>
                <a:lnTo>
                  <a:pt x="1648925" y="1823447"/>
                </a:lnTo>
                <a:lnTo>
                  <a:pt x="1609485" y="1846989"/>
                </a:lnTo>
                <a:lnTo>
                  <a:pt x="1568890" y="1868923"/>
                </a:lnTo>
                <a:lnTo>
                  <a:pt x="1527192" y="1889200"/>
                </a:lnTo>
                <a:lnTo>
                  <a:pt x="1484441" y="1907772"/>
                </a:lnTo>
                <a:lnTo>
                  <a:pt x="1440688" y="1924592"/>
                </a:lnTo>
                <a:lnTo>
                  <a:pt x="1395984" y="1939613"/>
                </a:lnTo>
                <a:lnTo>
                  <a:pt x="1350379" y="1952785"/>
                </a:lnTo>
                <a:lnTo>
                  <a:pt x="1303926" y="1964062"/>
                </a:lnTo>
                <a:lnTo>
                  <a:pt x="1256674" y="1973396"/>
                </a:lnTo>
                <a:lnTo>
                  <a:pt x="1208675" y="1980739"/>
                </a:lnTo>
                <a:lnTo>
                  <a:pt x="1159980" y="1986043"/>
                </a:lnTo>
                <a:lnTo>
                  <a:pt x="1110639" y="1989260"/>
                </a:lnTo>
                <a:lnTo>
                  <a:pt x="1060704" y="1990344"/>
                </a:lnTo>
                <a:lnTo>
                  <a:pt x="1010768" y="1989260"/>
                </a:lnTo>
                <a:lnTo>
                  <a:pt x="961427" y="1986043"/>
                </a:lnTo>
                <a:lnTo>
                  <a:pt x="912732" y="1980739"/>
                </a:lnTo>
                <a:lnTo>
                  <a:pt x="864733" y="1973396"/>
                </a:lnTo>
                <a:lnTo>
                  <a:pt x="817481" y="1964062"/>
                </a:lnTo>
                <a:lnTo>
                  <a:pt x="771028" y="1952785"/>
                </a:lnTo>
                <a:lnTo>
                  <a:pt x="725424" y="1939613"/>
                </a:lnTo>
                <a:lnTo>
                  <a:pt x="680719" y="1924592"/>
                </a:lnTo>
                <a:lnTo>
                  <a:pt x="636966" y="1907772"/>
                </a:lnTo>
                <a:lnTo>
                  <a:pt x="594215" y="1889200"/>
                </a:lnTo>
                <a:lnTo>
                  <a:pt x="552517" y="1868923"/>
                </a:lnTo>
                <a:lnTo>
                  <a:pt x="511922" y="1846989"/>
                </a:lnTo>
                <a:lnTo>
                  <a:pt x="472482" y="1823447"/>
                </a:lnTo>
                <a:lnTo>
                  <a:pt x="434248" y="1798344"/>
                </a:lnTo>
                <a:lnTo>
                  <a:pt x="397270" y="1771727"/>
                </a:lnTo>
                <a:lnTo>
                  <a:pt x="361600" y="1743645"/>
                </a:lnTo>
                <a:lnTo>
                  <a:pt x="327288" y="1714145"/>
                </a:lnTo>
                <a:lnTo>
                  <a:pt x="294385" y="1683275"/>
                </a:lnTo>
                <a:lnTo>
                  <a:pt x="262943" y="1651083"/>
                </a:lnTo>
                <a:lnTo>
                  <a:pt x="233012" y="1617617"/>
                </a:lnTo>
                <a:lnTo>
                  <a:pt x="204642" y="1582923"/>
                </a:lnTo>
                <a:lnTo>
                  <a:pt x="177886" y="1547051"/>
                </a:lnTo>
                <a:lnTo>
                  <a:pt x="152793" y="1510048"/>
                </a:lnTo>
                <a:lnTo>
                  <a:pt x="129416" y="1471962"/>
                </a:lnTo>
                <a:lnTo>
                  <a:pt x="107804" y="1432839"/>
                </a:lnTo>
                <a:lnTo>
                  <a:pt x="88008" y="1392729"/>
                </a:lnTo>
                <a:lnTo>
                  <a:pt x="70080" y="1351680"/>
                </a:lnTo>
                <a:lnTo>
                  <a:pt x="54071" y="1309737"/>
                </a:lnTo>
                <a:lnTo>
                  <a:pt x="40031" y="1266951"/>
                </a:lnTo>
                <a:lnTo>
                  <a:pt x="28011" y="1223367"/>
                </a:lnTo>
                <a:lnTo>
                  <a:pt x="18063" y="1179035"/>
                </a:lnTo>
                <a:lnTo>
                  <a:pt x="10237" y="1134001"/>
                </a:lnTo>
                <a:lnTo>
                  <a:pt x="4583" y="1088314"/>
                </a:lnTo>
                <a:lnTo>
                  <a:pt x="1154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22747" y="2342388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36673" y="4586091"/>
            <a:ext cx="2112645" cy="608965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5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前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內外在準備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9869" y="4562347"/>
            <a:ext cx="12236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中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過程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43316" y="2378964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59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805926" y="4540445"/>
            <a:ext cx="1503045" cy="608330"/>
          </a:xfrm>
          <a:prstGeom prst="rect">
            <a:avLst/>
          </a:prstGeom>
        </p:spPr>
        <p:txBody>
          <a:bodyPr wrap="square" lIns="0" tIns="342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7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後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找資源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328672" y="2801111"/>
            <a:ext cx="1200912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647944" y="2907792"/>
            <a:ext cx="1261872" cy="920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537447" y="2682239"/>
            <a:ext cx="1557527" cy="1359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052816" y="1865376"/>
            <a:ext cx="3078480" cy="3779520"/>
          </a:xfrm>
          <a:custGeom>
            <a:avLst/>
            <a:gdLst/>
            <a:ahLst/>
            <a:cxnLst/>
            <a:rect l="l" t="t" r="r" b="b"/>
            <a:pathLst>
              <a:path w="3078479" h="3779520">
                <a:moveTo>
                  <a:pt x="0" y="3779520"/>
                </a:moveTo>
                <a:lnTo>
                  <a:pt x="3078479" y="3779520"/>
                </a:lnTo>
                <a:lnTo>
                  <a:pt x="3078479" y="0"/>
                </a:lnTo>
                <a:lnTo>
                  <a:pt x="0" y="0"/>
                </a:lnTo>
                <a:lnTo>
                  <a:pt x="0" y="3779520"/>
                </a:lnTo>
                <a:close/>
              </a:path>
            </a:pathLst>
          </a:custGeom>
          <a:solidFill>
            <a:srgbClr val="FFFFFF">
              <a:alpha val="6901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496567" y="2173223"/>
            <a:ext cx="3078480" cy="3782695"/>
          </a:xfrm>
          <a:custGeom>
            <a:avLst/>
            <a:gdLst/>
            <a:ahLst/>
            <a:cxnLst/>
            <a:rect l="l" t="t" r="r" b="b"/>
            <a:pathLst>
              <a:path w="3078479" h="3782695">
                <a:moveTo>
                  <a:pt x="0" y="3782567"/>
                </a:moveTo>
                <a:lnTo>
                  <a:pt x="3078480" y="3782567"/>
                </a:lnTo>
                <a:lnTo>
                  <a:pt x="3078480" y="0"/>
                </a:lnTo>
                <a:lnTo>
                  <a:pt x="0" y="0"/>
                </a:lnTo>
                <a:lnTo>
                  <a:pt x="0" y="3782567"/>
                </a:lnTo>
                <a:close/>
              </a:path>
            </a:pathLst>
          </a:custGeom>
          <a:solidFill>
            <a:srgbClr val="FFFFFF">
              <a:alpha val="69018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08475" y="335102"/>
            <a:ext cx="41402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第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一次關懷訪視過程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743712" y="1822704"/>
            <a:ext cx="1225296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14472" y="1670304"/>
            <a:ext cx="1584960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67471" y="1953767"/>
            <a:ext cx="1310640" cy="911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60135" y="1944623"/>
            <a:ext cx="1030223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43743" y="1926335"/>
            <a:ext cx="1316736" cy="8412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900172" y="400659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65048" y="4471415"/>
            <a:ext cx="1365503" cy="7924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43483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6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915411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95900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716011" y="1516380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40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40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977628" y="1488947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89204" y="4009644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5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7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362955" y="4064508"/>
            <a:ext cx="1780539" cy="1755775"/>
          </a:xfrm>
          <a:custGeom>
            <a:avLst/>
            <a:gdLst/>
            <a:ahLst/>
            <a:cxnLst/>
            <a:rect l="l" t="t" r="r" b="b"/>
            <a:pathLst>
              <a:path w="1780540" h="1755775">
                <a:moveTo>
                  <a:pt x="0" y="877824"/>
                </a:moveTo>
                <a:lnTo>
                  <a:pt x="1317" y="829664"/>
                </a:lnTo>
                <a:lnTo>
                  <a:pt x="5223" y="782184"/>
                </a:lnTo>
                <a:lnTo>
                  <a:pt x="11650" y="735448"/>
                </a:lnTo>
                <a:lnTo>
                  <a:pt x="20530" y="689525"/>
                </a:lnTo>
                <a:lnTo>
                  <a:pt x="31795" y="644480"/>
                </a:lnTo>
                <a:lnTo>
                  <a:pt x="45378" y="600382"/>
                </a:lnTo>
                <a:lnTo>
                  <a:pt x="61210" y="557297"/>
                </a:lnTo>
                <a:lnTo>
                  <a:pt x="79224" y="515293"/>
                </a:lnTo>
                <a:lnTo>
                  <a:pt x="99351" y="474435"/>
                </a:lnTo>
                <a:lnTo>
                  <a:pt x="121524" y="434791"/>
                </a:lnTo>
                <a:lnTo>
                  <a:pt x="145675" y="396428"/>
                </a:lnTo>
                <a:lnTo>
                  <a:pt x="171736" y="359414"/>
                </a:lnTo>
                <a:lnTo>
                  <a:pt x="199639" y="323814"/>
                </a:lnTo>
                <a:lnTo>
                  <a:pt x="229316" y="289696"/>
                </a:lnTo>
                <a:lnTo>
                  <a:pt x="260699" y="257127"/>
                </a:lnTo>
                <a:lnTo>
                  <a:pt x="293720" y="226174"/>
                </a:lnTo>
                <a:lnTo>
                  <a:pt x="328312" y="196903"/>
                </a:lnTo>
                <a:lnTo>
                  <a:pt x="364406" y="169383"/>
                </a:lnTo>
                <a:lnTo>
                  <a:pt x="401935" y="143679"/>
                </a:lnTo>
                <a:lnTo>
                  <a:pt x="440831" y="119859"/>
                </a:lnTo>
                <a:lnTo>
                  <a:pt x="481025" y="97990"/>
                </a:lnTo>
                <a:lnTo>
                  <a:pt x="522450" y="78138"/>
                </a:lnTo>
                <a:lnTo>
                  <a:pt x="565038" y="60372"/>
                </a:lnTo>
                <a:lnTo>
                  <a:pt x="608722" y="44756"/>
                </a:lnTo>
                <a:lnTo>
                  <a:pt x="653432" y="31360"/>
                </a:lnTo>
                <a:lnTo>
                  <a:pt x="699102" y="20249"/>
                </a:lnTo>
                <a:lnTo>
                  <a:pt x="745663" y="11490"/>
                </a:lnTo>
                <a:lnTo>
                  <a:pt x="793048" y="5151"/>
                </a:lnTo>
                <a:lnTo>
                  <a:pt x="841188" y="1299"/>
                </a:lnTo>
                <a:lnTo>
                  <a:pt x="890016" y="0"/>
                </a:lnTo>
                <a:lnTo>
                  <a:pt x="938843" y="1299"/>
                </a:lnTo>
                <a:lnTo>
                  <a:pt x="986983" y="5151"/>
                </a:lnTo>
                <a:lnTo>
                  <a:pt x="1034368" y="11490"/>
                </a:lnTo>
                <a:lnTo>
                  <a:pt x="1080929" y="20249"/>
                </a:lnTo>
                <a:lnTo>
                  <a:pt x="1126599" y="31360"/>
                </a:lnTo>
                <a:lnTo>
                  <a:pt x="1171309" y="44756"/>
                </a:lnTo>
                <a:lnTo>
                  <a:pt x="1214993" y="60372"/>
                </a:lnTo>
                <a:lnTo>
                  <a:pt x="1257581" y="78138"/>
                </a:lnTo>
                <a:lnTo>
                  <a:pt x="1299006" y="97990"/>
                </a:lnTo>
                <a:lnTo>
                  <a:pt x="1339200" y="119859"/>
                </a:lnTo>
                <a:lnTo>
                  <a:pt x="1378096" y="143679"/>
                </a:lnTo>
                <a:lnTo>
                  <a:pt x="1415625" y="169383"/>
                </a:lnTo>
                <a:lnTo>
                  <a:pt x="1451719" y="196903"/>
                </a:lnTo>
                <a:lnTo>
                  <a:pt x="1486311" y="226174"/>
                </a:lnTo>
                <a:lnTo>
                  <a:pt x="1519332" y="257127"/>
                </a:lnTo>
                <a:lnTo>
                  <a:pt x="1550715" y="289696"/>
                </a:lnTo>
                <a:lnTo>
                  <a:pt x="1580392" y="323814"/>
                </a:lnTo>
                <a:lnTo>
                  <a:pt x="1608295" y="359414"/>
                </a:lnTo>
                <a:lnTo>
                  <a:pt x="1634356" y="396428"/>
                </a:lnTo>
                <a:lnTo>
                  <a:pt x="1658507" y="434791"/>
                </a:lnTo>
                <a:lnTo>
                  <a:pt x="1680680" y="474435"/>
                </a:lnTo>
                <a:lnTo>
                  <a:pt x="1700807" y="515293"/>
                </a:lnTo>
                <a:lnTo>
                  <a:pt x="1718821" y="557297"/>
                </a:lnTo>
                <a:lnTo>
                  <a:pt x="1734653" y="600382"/>
                </a:lnTo>
                <a:lnTo>
                  <a:pt x="1748236" y="644480"/>
                </a:lnTo>
                <a:lnTo>
                  <a:pt x="1759501" y="689525"/>
                </a:lnTo>
                <a:lnTo>
                  <a:pt x="1768381" y="735448"/>
                </a:lnTo>
                <a:lnTo>
                  <a:pt x="1774808" y="782184"/>
                </a:lnTo>
                <a:lnTo>
                  <a:pt x="1778714" y="829664"/>
                </a:lnTo>
                <a:lnTo>
                  <a:pt x="1780032" y="877824"/>
                </a:lnTo>
                <a:lnTo>
                  <a:pt x="1778714" y="925983"/>
                </a:lnTo>
                <a:lnTo>
                  <a:pt x="1774808" y="973463"/>
                </a:lnTo>
                <a:lnTo>
                  <a:pt x="1768381" y="1020199"/>
                </a:lnTo>
                <a:lnTo>
                  <a:pt x="1759501" y="1066122"/>
                </a:lnTo>
                <a:lnTo>
                  <a:pt x="1748236" y="1111167"/>
                </a:lnTo>
                <a:lnTo>
                  <a:pt x="1734653" y="1155265"/>
                </a:lnTo>
                <a:lnTo>
                  <a:pt x="1718821" y="1198350"/>
                </a:lnTo>
                <a:lnTo>
                  <a:pt x="1700807" y="1240354"/>
                </a:lnTo>
                <a:lnTo>
                  <a:pt x="1680680" y="1281212"/>
                </a:lnTo>
                <a:lnTo>
                  <a:pt x="1658507" y="1320856"/>
                </a:lnTo>
                <a:lnTo>
                  <a:pt x="1634356" y="1359219"/>
                </a:lnTo>
                <a:lnTo>
                  <a:pt x="1608295" y="1396233"/>
                </a:lnTo>
                <a:lnTo>
                  <a:pt x="1580392" y="1431833"/>
                </a:lnTo>
                <a:lnTo>
                  <a:pt x="1550715" y="1465951"/>
                </a:lnTo>
                <a:lnTo>
                  <a:pt x="1519332" y="1498520"/>
                </a:lnTo>
                <a:lnTo>
                  <a:pt x="1486311" y="1529473"/>
                </a:lnTo>
                <a:lnTo>
                  <a:pt x="1451719" y="1558744"/>
                </a:lnTo>
                <a:lnTo>
                  <a:pt x="1415625" y="1586264"/>
                </a:lnTo>
                <a:lnTo>
                  <a:pt x="1378096" y="1611968"/>
                </a:lnTo>
                <a:lnTo>
                  <a:pt x="1339200" y="1635788"/>
                </a:lnTo>
                <a:lnTo>
                  <a:pt x="1299006" y="1657657"/>
                </a:lnTo>
                <a:lnTo>
                  <a:pt x="1257581" y="1677509"/>
                </a:lnTo>
                <a:lnTo>
                  <a:pt x="1214993" y="1695275"/>
                </a:lnTo>
                <a:lnTo>
                  <a:pt x="1171309" y="1710891"/>
                </a:lnTo>
                <a:lnTo>
                  <a:pt x="1126599" y="1724287"/>
                </a:lnTo>
                <a:lnTo>
                  <a:pt x="1080929" y="1735398"/>
                </a:lnTo>
                <a:lnTo>
                  <a:pt x="1034368" y="1744157"/>
                </a:lnTo>
                <a:lnTo>
                  <a:pt x="986983" y="1750496"/>
                </a:lnTo>
                <a:lnTo>
                  <a:pt x="938843" y="1754348"/>
                </a:lnTo>
                <a:lnTo>
                  <a:pt x="890016" y="1755648"/>
                </a:lnTo>
                <a:lnTo>
                  <a:pt x="841188" y="1754348"/>
                </a:lnTo>
                <a:lnTo>
                  <a:pt x="793048" y="1750496"/>
                </a:lnTo>
                <a:lnTo>
                  <a:pt x="745663" y="1744157"/>
                </a:lnTo>
                <a:lnTo>
                  <a:pt x="699102" y="1735398"/>
                </a:lnTo>
                <a:lnTo>
                  <a:pt x="653432" y="1724287"/>
                </a:lnTo>
                <a:lnTo>
                  <a:pt x="608722" y="1710891"/>
                </a:lnTo>
                <a:lnTo>
                  <a:pt x="565038" y="1695275"/>
                </a:lnTo>
                <a:lnTo>
                  <a:pt x="522450" y="1677509"/>
                </a:lnTo>
                <a:lnTo>
                  <a:pt x="481025" y="1657657"/>
                </a:lnTo>
                <a:lnTo>
                  <a:pt x="440831" y="1635788"/>
                </a:lnTo>
                <a:lnTo>
                  <a:pt x="401935" y="1611968"/>
                </a:lnTo>
                <a:lnTo>
                  <a:pt x="364406" y="1586264"/>
                </a:lnTo>
                <a:lnTo>
                  <a:pt x="328312" y="1558744"/>
                </a:lnTo>
                <a:lnTo>
                  <a:pt x="293720" y="1529473"/>
                </a:lnTo>
                <a:lnTo>
                  <a:pt x="260699" y="1498520"/>
                </a:lnTo>
                <a:lnTo>
                  <a:pt x="229316" y="1465951"/>
                </a:lnTo>
                <a:lnTo>
                  <a:pt x="199639" y="1431833"/>
                </a:lnTo>
                <a:lnTo>
                  <a:pt x="171736" y="1396233"/>
                </a:lnTo>
                <a:lnTo>
                  <a:pt x="145675" y="1359219"/>
                </a:lnTo>
                <a:lnTo>
                  <a:pt x="121524" y="1320856"/>
                </a:lnTo>
                <a:lnTo>
                  <a:pt x="99351" y="1281212"/>
                </a:lnTo>
                <a:lnTo>
                  <a:pt x="79224" y="1240354"/>
                </a:lnTo>
                <a:lnTo>
                  <a:pt x="61210" y="1198350"/>
                </a:lnTo>
                <a:lnTo>
                  <a:pt x="45378" y="1155265"/>
                </a:lnTo>
                <a:lnTo>
                  <a:pt x="31795" y="1111167"/>
                </a:lnTo>
                <a:lnTo>
                  <a:pt x="20530" y="1066122"/>
                </a:lnTo>
                <a:lnTo>
                  <a:pt x="11650" y="1020199"/>
                </a:lnTo>
                <a:lnTo>
                  <a:pt x="5223" y="973463"/>
                </a:lnTo>
                <a:lnTo>
                  <a:pt x="1317" y="925983"/>
                </a:lnTo>
                <a:lnTo>
                  <a:pt x="0" y="87782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807452" y="4140708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40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0066019" y="4110228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5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79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40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505455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95088" y="2240279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287768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11871959" y="2246376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2529839" y="4779264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95088" y="4739640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9668256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870610" y="3402583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自我介紹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937764" y="3347720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說明單位服務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472810" y="3351987"/>
            <a:ext cx="1549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保密及責任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098281" y="336270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資料收集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0210292" y="333095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生命經驗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38327" y="5902248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觀察環境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874258" y="5959246"/>
            <a:ext cx="1244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量測血壓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131302" y="6008014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需求評估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290816" y="4828032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707880" y="4837176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 txBox="1"/>
          <p:nvPr/>
        </p:nvSpPr>
        <p:spPr>
          <a:xfrm>
            <a:off x="10344404" y="5988202"/>
            <a:ext cx="1244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服務計劃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52400" y="479145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7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2927730" y="5876645"/>
            <a:ext cx="18542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Noto Sans CJK JP Regular"/>
                <a:cs typeface="Noto Sans CJK JP Regular"/>
              </a:rPr>
              <a:t>瞭解服務對象期待 適時澄清單位角色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10308335" y="4434840"/>
            <a:ext cx="1316735" cy="110032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7787640" y="4206240"/>
            <a:ext cx="1813559" cy="14112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672328" y="4392167"/>
            <a:ext cx="1277112" cy="11094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3130295" y="4288535"/>
            <a:ext cx="1295400" cy="11216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84752" y="335102"/>
            <a:ext cx="423735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6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第一次關懷訪視過</a:t>
            </a:r>
            <a:r>
              <a:rPr dirty="0" u="heavy" sz="3600" spc="49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程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43712" y="1822704"/>
            <a:ext cx="1225296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14472" y="1670304"/>
            <a:ext cx="1584960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67471" y="1953767"/>
            <a:ext cx="1310640" cy="911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60135" y="1944623"/>
            <a:ext cx="1030223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43743" y="1926335"/>
            <a:ext cx="1316736" cy="8412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632703" y="4352544"/>
            <a:ext cx="1274063" cy="11094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00172" y="400659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5048" y="4471415"/>
            <a:ext cx="1365503" cy="792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3483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6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15411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95900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16011" y="1516380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40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40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77628" y="1488947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9204" y="4009644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5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7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62955" y="4064508"/>
            <a:ext cx="1780539" cy="1755775"/>
          </a:xfrm>
          <a:custGeom>
            <a:avLst/>
            <a:gdLst/>
            <a:ahLst/>
            <a:cxnLst/>
            <a:rect l="l" t="t" r="r" b="b"/>
            <a:pathLst>
              <a:path w="1780540" h="1755775">
                <a:moveTo>
                  <a:pt x="0" y="877824"/>
                </a:moveTo>
                <a:lnTo>
                  <a:pt x="1317" y="829664"/>
                </a:lnTo>
                <a:lnTo>
                  <a:pt x="5223" y="782184"/>
                </a:lnTo>
                <a:lnTo>
                  <a:pt x="11650" y="735448"/>
                </a:lnTo>
                <a:lnTo>
                  <a:pt x="20530" y="689525"/>
                </a:lnTo>
                <a:lnTo>
                  <a:pt x="31795" y="644480"/>
                </a:lnTo>
                <a:lnTo>
                  <a:pt x="45378" y="600382"/>
                </a:lnTo>
                <a:lnTo>
                  <a:pt x="61210" y="557297"/>
                </a:lnTo>
                <a:lnTo>
                  <a:pt x="79224" y="515293"/>
                </a:lnTo>
                <a:lnTo>
                  <a:pt x="99351" y="474435"/>
                </a:lnTo>
                <a:lnTo>
                  <a:pt x="121524" y="434791"/>
                </a:lnTo>
                <a:lnTo>
                  <a:pt x="145675" y="396428"/>
                </a:lnTo>
                <a:lnTo>
                  <a:pt x="171736" y="359414"/>
                </a:lnTo>
                <a:lnTo>
                  <a:pt x="199639" y="323814"/>
                </a:lnTo>
                <a:lnTo>
                  <a:pt x="229316" y="289696"/>
                </a:lnTo>
                <a:lnTo>
                  <a:pt x="260699" y="257127"/>
                </a:lnTo>
                <a:lnTo>
                  <a:pt x="293720" y="226174"/>
                </a:lnTo>
                <a:lnTo>
                  <a:pt x="328312" y="196903"/>
                </a:lnTo>
                <a:lnTo>
                  <a:pt x="364406" y="169383"/>
                </a:lnTo>
                <a:lnTo>
                  <a:pt x="401935" y="143679"/>
                </a:lnTo>
                <a:lnTo>
                  <a:pt x="440831" y="119859"/>
                </a:lnTo>
                <a:lnTo>
                  <a:pt x="481025" y="97990"/>
                </a:lnTo>
                <a:lnTo>
                  <a:pt x="522450" y="78138"/>
                </a:lnTo>
                <a:lnTo>
                  <a:pt x="565038" y="60372"/>
                </a:lnTo>
                <a:lnTo>
                  <a:pt x="608722" y="44756"/>
                </a:lnTo>
                <a:lnTo>
                  <a:pt x="653432" y="31360"/>
                </a:lnTo>
                <a:lnTo>
                  <a:pt x="699102" y="20249"/>
                </a:lnTo>
                <a:lnTo>
                  <a:pt x="745663" y="11490"/>
                </a:lnTo>
                <a:lnTo>
                  <a:pt x="793048" y="5151"/>
                </a:lnTo>
                <a:lnTo>
                  <a:pt x="841188" y="1299"/>
                </a:lnTo>
                <a:lnTo>
                  <a:pt x="890016" y="0"/>
                </a:lnTo>
                <a:lnTo>
                  <a:pt x="938843" y="1299"/>
                </a:lnTo>
                <a:lnTo>
                  <a:pt x="986983" y="5151"/>
                </a:lnTo>
                <a:lnTo>
                  <a:pt x="1034368" y="11490"/>
                </a:lnTo>
                <a:lnTo>
                  <a:pt x="1080929" y="20249"/>
                </a:lnTo>
                <a:lnTo>
                  <a:pt x="1126599" y="31360"/>
                </a:lnTo>
                <a:lnTo>
                  <a:pt x="1171309" y="44756"/>
                </a:lnTo>
                <a:lnTo>
                  <a:pt x="1214993" y="60372"/>
                </a:lnTo>
                <a:lnTo>
                  <a:pt x="1257581" y="78138"/>
                </a:lnTo>
                <a:lnTo>
                  <a:pt x="1299006" y="97990"/>
                </a:lnTo>
                <a:lnTo>
                  <a:pt x="1339200" y="119859"/>
                </a:lnTo>
                <a:lnTo>
                  <a:pt x="1378096" y="143679"/>
                </a:lnTo>
                <a:lnTo>
                  <a:pt x="1415625" y="169383"/>
                </a:lnTo>
                <a:lnTo>
                  <a:pt x="1451719" y="196903"/>
                </a:lnTo>
                <a:lnTo>
                  <a:pt x="1486311" y="226174"/>
                </a:lnTo>
                <a:lnTo>
                  <a:pt x="1519332" y="257127"/>
                </a:lnTo>
                <a:lnTo>
                  <a:pt x="1550715" y="289696"/>
                </a:lnTo>
                <a:lnTo>
                  <a:pt x="1580392" y="323814"/>
                </a:lnTo>
                <a:lnTo>
                  <a:pt x="1608295" y="359414"/>
                </a:lnTo>
                <a:lnTo>
                  <a:pt x="1634356" y="396428"/>
                </a:lnTo>
                <a:lnTo>
                  <a:pt x="1658507" y="434791"/>
                </a:lnTo>
                <a:lnTo>
                  <a:pt x="1680680" y="474435"/>
                </a:lnTo>
                <a:lnTo>
                  <a:pt x="1700807" y="515293"/>
                </a:lnTo>
                <a:lnTo>
                  <a:pt x="1718821" y="557297"/>
                </a:lnTo>
                <a:lnTo>
                  <a:pt x="1734653" y="600382"/>
                </a:lnTo>
                <a:lnTo>
                  <a:pt x="1748236" y="644480"/>
                </a:lnTo>
                <a:lnTo>
                  <a:pt x="1759501" y="689525"/>
                </a:lnTo>
                <a:lnTo>
                  <a:pt x="1768381" y="735448"/>
                </a:lnTo>
                <a:lnTo>
                  <a:pt x="1774808" y="782184"/>
                </a:lnTo>
                <a:lnTo>
                  <a:pt x="1778714" y="829664"/>
                </a:lnTo>
                <a:lnTo>
                  <a:pt x="1780032" y="877824"/>
                </a:lnTo>
                <a:lnTo>
                  <a:pt x="1778714" y="925983"/>
                </a:lnTo>
                <a:lnTo>
                  <a:pt x="1774808" y="973463"/>
                </a:lnTo>
                <a:lnTo>
                  <a:pt x="1768381" y="1020199"/>
                </a:lnTo>
                <a:lnTo>
                  <a:pt x="1759501" y="1066122"/>
                </a:lnTo>
                <a:lnTo>
                  <a:pt x="1748236" y="1111167"/>
                </a:lnTo>
                <a:lnTo>
                  <a:pt x="1734653" y="1155265"/>
                </a:lnTo>
                <a:lnTo>
                  <a:pt x="1718821" y="1198350"/>
                </a:lnTo>
                <a:lnTo>
                  <a:pt x="1700807" y="1240354"/>
                </a:lnTo>
                <a:lnTo>
                  <a:pt x="1680680" y="1281212"/>
                </a:lnTo>
                <a:lnTo>
                  <a:pt x="1658507" y="1320856"/>
                </a:lnTo>
                <a:lnTo>
                  <a:pt x="1634356" y="1359219"/>
                </a:lnTo>
                <a:lnTo>
                  <a:pt x="1608295" y="1396233"/>
                </a:lnTo>
                <a:lnTo>
                  <a:pt x="1580392" y="1431833"/>
                </a:lnTo>
                <a:lnTo>
                  <a:pt x="1550715" y="1465951"/>
                </a:lnTo>
                <a:lnTo>
                  <a:pt x="1519332" y="1498520"/>
                </a:lnTo>
                <a:lnTo>
                  <a:pt x="1486311" y="1529473"/>
                </a:lnTo>
                <a:lnTo>
                  <a:pt x="1451719" y="1558744"/>
                </a:lnTo>
                <a:lnTo>
                  <a:pt x="1415625" y="1586264"/>
                </a:lnTo>
                <a:lnTo>
                  <a:pt x="1378096" y="1611968"/>
                </a:lnTo>
                <a:lnTo>
                  <a:pt x="1339200" y="1635788"/>
                </a:lnTo>
                <a:lnTo>
                  <a:pt x="1299006" y="1657657"/>
                </a:lnTo>
                <a:lnTo>
                  <a:pt x="1257581" y="1677509"/>
                </a:lnTo>
                <a:lnTo>
                  <a:pt x="1214993" y="1695275"/>
                </a:lnTo>
                <a:lnTo>
                  <a:pt x="1171309" y="1710891"/>
                </a:lnTo>
                <a:lnTo>
                  <a:pt x="1126599" y="1724287"/>
                </a:lnTo>
                <a:lnTo>
                  <a:pt x="1080929" y="1735398"/>
                </a:lnTo>
                <a:lnTo>
                  <a:pt x="1034368" y="1744157"/>
                </a:lnTo>
                <a:lnTo>
                  <a:pt x="986983" y="1750496"/>
                </a:lnTo>
                <a:lnTo>
                  <a:pt x="938843" y="1754348"/>
                </a:lnTo>
                <a:lnTo>
                  <a:pt x="890016" y="1755648"/>
                </a:lnTo>
                <a:lnTo>
                  <a:pt x="841188" y="1754348"/>
                </a:lnTo>
                <a:lnTo>
                  <a:pt x="793048" y="1750496"/>
                </a:lnTo>
                <a:lnTo>
                  <a:pt x="745663" y="1744157"/>
                </a:lnTo>
                <a:lnTo>
                  <a:pt x="699102" y="1735398"/>
                </a:lnTo>
                <a:lnTo>
                  <a:pt x="653432" y="1724287"/>
                </a:lnTo>
                <a:lnTo>
                  <a:pt x="608722" y="1710891"/>
                </a:lnTo>
                <a:lnTo>
                  <a:pt x="565038" y="1695275"/>
                </a:lnTo>
                <a:lnTo>
                  <a:pt x="522450" y="1677509"/>
                </a:lnTo>
                <a:lnTo>
                  <a:pt x="481025" y="1657657"/>
                </a:lnTo>
                <a:lnTo>
                  <a:pt x="440831" y="1635788"/>
                </a:lnTo>
                <a:lnTo>
                  <a:pt x="401935" y="1611968"/>
                </a:lnTo>
                <a:lnTo>
                  <a:pt x="364406" y="1586264"/>
                </a:lnTo>
                <a:lnTo>
                  <a:pt x="328312" y="1558744"/>
                </a:lnTo>
                <a:lnTo>
                  <a:pt x="293720" y="1529473"/>
                </a:lnTo>
                <a:lnTo>
                  <a:pt x="260699" y="1498520"/>
                </a:lnTo>
                <a:lnTo>
                  <a:pt x="229316" y="1465951"/>
                </a:lnTo>
                <a:lnTo>
                  <a:pt x="199639" y="1431833"/>
                </a:lnTo>
                <a:lnTo>
                  <a:pt x="171736" y="1396233"/>
                </a:lnTo>
                <a:lnTo>
                  <a:pt x="145675" y="1359219"/>
                </a:lnTo>
                <a:lnTo>
                  <a:pt x="121524" y="1320856"/>
                </a:lnTo>
                <a:lnTo>
                  <a:pt x="99351" y="1281212"/>
                </a:lnTo>
                <a:lnTo>
                  <a:pt x="79224" y="1240354"/>
                </a:lnTo>
                <a:lnTo>
                  <a:pt x="61210" y="1198350"/>
                </a:lnTo>
                <a:lnTo>
                  <a:pt x="45378" y="1155265"/>
                </a:lnTo>
                <a:lnTo>
                  <a:pt x="31795" y="1111167"/>
                </a:lnTo>
                <a:lnTo>
                  <a:pt x="20530" y="1066122"/>
                </a:lnTo>
                <a:lnTo>
                  <a:pt x="11650" y="1020199"/>
                </a:lnTo>
                <a:lnTo>
                  <a:pt x="5223" y="973463"/>
                </a:lnTo>
                <a:lnTo>
                  <a:pt x="1317" y="925983"/>
                </a:lnTo>
                <a:lnTo>
                  <a:pt x="0" y="87782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07452" y="4140708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40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066019" y="4110228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5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79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40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05455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95088" y="2240279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87768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871959" y="2246376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29839" y="4779264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95088" y="4739640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668256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83310" y="3337351"/>
            <a:ext cx="6126480" cy="46037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15"/>
              </a:spcBef>
              <a:tabLst>
                <a:tab pos="2066925" algn="l"/>
                <a:tab pos="4601845" algn="l"/>
              </a:tabLst>
            </a:pPr>
            <a:r>
              <a:rPr dirty="0" baseline="-9259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自我介紹	</a:t>
            </a:r>
            <a:r>
              <a:rPr dirty="0" baseline="1157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說明單位服務	</a:t>
            </a: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保密及責任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098281" y="336270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資料收集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0210292" y="333095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生命經驗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38327" y="5902248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觀察環境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290816" y="4828032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9707880" y="4837176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5846953" y="5977811"/>
            <a:ext cx="5729605" cy="42989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70"/>
              </a:spcBef>
              <a:tabLst>
                <a:tab pos="2296795" algn="l"/>
                <a:tab pos="4509770" algn="l"/>
              </a:tabLst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量測血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baseline="1157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需求評估	</a:t>
            </a:r>
            <a:r>
              <a:rPr dirty="0" baseline="4629" sz="3600" spc="-7">
                <a:solidFill>
                  <a:srgbClr val="585858"/>
                </a:solidFill>
                <a:latin typeface="Noto Sans CJK JP Regular"/>
                <a:cs typeface="Noto Sans CJK JP Regular"/>
              </a:rPr>
              <a:t>服務計劃</a:t>
            </a:r>
            <a:endParaRPr baseline="4629" sz="3600">
              <a:latin typeface="Noto Sans CJK JP Regular"/>
              <a:cs typeface="Noto Sans CJK JP Regular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52400" y="479145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7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2848101" y="5933643"/>
            <a:ext cx="18542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Noto Sans CJK JP Regular"/>
                <a:cs typeface="Noto Sans CJK JP Regular"/>
              </a:rPr>
              <a:t>瞭解服務對象期待</a:t>
            </a:r>
            <a:endParaRPr sz="18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Noto Sans CJK JP Regular"/>
                <a:cs typeface="Noto Sans CJK JP Regular"/>
              </a:rPr>
              <a:t>適時澄清單位角色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10308335" y="4434840"/>
            <a:ext cx="1316735" cy="110032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787640" y="4206240"/>
            <a:ext cx="1813559" cy="14112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74320" y="1200911"/>
            <a:ext cx="7287895" cy="2691765"/>
          </a:xfrm>
          <a:custGeom>
            <a:avLst/>
            <a:gdLst/>
            <a:ahLst/>
            <a:cxnLst/>
            <a:rect l="l" t="t" r="r" b="b"/>
            <a:pathLst>
              <a:path w="7287895" h="2691765">
                <a:moveTo>
                  <a:pt x="0" y="2691384"/>
                </a:moveTo>
                <a:lnTo>
                  <a:pt x="7287768" y="2691384"/>
                </a:lnTo>
                <a:lnTo>
                  <a:pt x="7287768" y="0"/>
                </a:lnTo>
                <a:lnTo>
                  <a:pt x="0" y="0"/>
                </a:lnTo>
                <a:lnTo>
                  <a:pt x="0" y="269138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864608" y="3916679"/>
            <a:ext cx="7062470" cy="2694940"/>
          </a:xfrm>
          <a:custGeom>
            <a:avLst/>
            <a:gdLst/>
            <a:ahLst/>
            <a:cxnLst/>
            <a:rect l="l" t="t" r="r" b="b"/>
            <a:pathLst>
              <a:path w="7062470" h="2694940">
                <a:moveTo>
                  <a:pt x="0" y="2694432"/>
                </a:moveTo>
                <a:lnTo>
                  <a:pt x="7062216" y="2694432"/>
                </a:lnTo>
                <a:lnTo>
                  <a:pt x="7062216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solidFill>
            <a:srgbClr val="FFFFFF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3130295" y="4288535"/>
            <a:ext cx="1295400" cy="112166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85108" y="237235"/>
            <a:ext cx="59702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第一次關懷</a:t>
            </a:r>
            <a:r>
              <a:rPr dirty="0" u="none" sz="3600" spc="-5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視資料收集方向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323844" y="915924"/>
            <a:ext cx="6559550" cy="0"/>
          </a:xfrm>
          <a:custGeom>
            <a:avLst/>
            <a:gdLst/>
            <a:ahLst/>
            <a:cxnLst/>
            <a:rect l="l" t="t" r="r" b="b"/>
            <a:pathLst>
              <a:path w="6559550" h="0">
                <a:moveTo>
                  <a:pt x="0" y="0"/>
                </a:moveTo>
                <a:lnTo>
                  <a:pt x="6559041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5985" y="1494409"/>
            <a:ext cx="8561070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個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案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基本資料表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上的資料：（姓名、出生年月日、福利身份、經 濟來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源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、健康情形、家庭狀況、社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會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支持、家系圖等）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133855" y="1356360"/>
            <a:ext cx="1237488" cy="13350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969132" y="3850335"/>
            <a:ext cx="73425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了解長者生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命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經驗、喜好、專長、興趣、過往職</a:t>
            </a:r>
            <a:r>
              <a:rPr dirty="0" sz="24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業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等。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14983" y="3563111"/>
            <a:ext cx="1316736" cy="8412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848867" y="3122676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80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40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33627" y="12786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6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4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152144" y="5422391"/>
            <a:ext cx="1365504" cy="7924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76300" y="4960620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5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068192" y="5550814"/>
            <a:ext cx="3912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觀察長者生活環境是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否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安全</a:t>
            </a:r>
            <a:r>
              <a:rPr dirty="0" sz="1800">
                <a:solidFill>
                  <a:srgbClr val="404040"/>
                </a:solidFill>
                <a:latin typeface="Noto Sans CJK JP Regular"/>
                <a:cs typeface="Noto Sans CJK JP Regular"/>
              </a:rPr>
              <a:t>。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692907" y="3009900"/>
            <a:ext cx="8933180" cy="1905"/>
          </a:xfrm>
          <a:custGeom>
            <a:avLst/>
            <a:gdLst/>
            <a:ahLst/>
            <a:cxnLst/>
            <a:rect l="l" t="t" r="r" b="b"/>
            <a:pathLst>
              <a:path w="8933180" h="1905">
                <a:moveTo>
                  <a:pt x="0" y="0"/>
                </a:moveTo>
                <a:lnTo>
                  <a:pt x="8932926" y="1650"/>
                </a:lnTo>
              </a:path>
            </a:pathLst>
          </a:custGeom>
          <a:ln w="27432">
            <a:solidFill>
              <a:srgbClr val="7E7E7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744723" y="4994147"/>
            <a:ext cx="8933180" cy="1905"/>
          </a:xfrm>
          <a:custGeom>
            <a:avLst/>
            <a:gdLst/>
            <a:ahLst/>
            <a:cxnLst/>
            <a:rect l="l" t="t" r="r" b="b"/>
            <a:pathLst>
              <a:path w="8933180" h="1904">
                <a:moveTo>
                  <a:pt x="0" y="0"/>
                </a:moveTo>
                <a:lnTo>
                  <a:pt x="8932926" y="1650"/>
                </a:lnTo>
              </a:path>
            </a:pathLst>
          </a:custGeom>
          <a:ln w="27432">
            <a:solidFill>
              <a:srgbClr val="7E7E7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577334" y="458800"/>
            <a:ext cx="27686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收集資料方法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537716" y="4427220"/>
            <a:ext cx="8879205" cy="0"/>
          </a:xfrm>
          <a:custGeom>
            <a:avLst/>
            <a:gdLst/>
            <a:ahLst/>
            <a:cxnLst/>
            <a:rect l="l" t="t" r="r" b="b"/>
            <a:pathLst>
              <a:path w="8879205" h="0">
                <a:moveTo>
                  <a:pt x="0" y="0"/>
                </a:moveTo>
                <a:lnTo>
                  <a:pt x="8878951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73045" y="4641047"/>
            <a:ext cx="5728970" cy="1306195"/>
          </a:xfrm>
          <a:prstGeom prst="rect">
            <a:avLst/>
          </a:prstGeom>
        </p:spPr>
        <p:txBody>
          <a:bodyPr wrap="square" lIns="0" tIns="226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80"/>
              </a:spcBef>
            </a:pP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多以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閒聊關心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的方式</a:t>
            </a:r>
            <a:r>
              <a:rPr dirty="0" sz="2800">
                <a:solidFill>
                  <a:srgbClr val="585858"/>
                </a:solidFill>
                <a:latin typeface="Noto Sans CJK JP Regular"/>
                <a:cs typeface="Noto Sans CJK JP Regular"/>
              </a:rPr>
              <a:t>收</a:t>
            </a:r>
            <a:r>
              <a:rPr dirty="0" sz="2800" spc="-20">
                <a:solidFill>
                  <a:srgbClr val="585858"/>
                </a:solidFill>
                <a:latin typeface="Noto Sans CJK JP Regular"/>
                <a:cs typeface="Noto Sans CJK JP Regular"/>
              </a:rPr>
              <a:t>集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</a:t>
            </a:r>
            <a:endParaRPr sz="28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並說明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保密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原則及因服</a:t>
            </a:r>
            <a:r>
              <a:rPr dirty="0" sz="2800" spc="-20">
                <a:solidFill>
                  <a:srgbClr val="585858"/>
                </a:solidFill>
                <a:latin typeface="Noto Sans CJK JP Regular"/>
                <a:cs typeface="Noto Sans CJK JP Regular"/>
              </a:rPr>
              <a:t>務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必要</a:t>
            </a:r>
            <a:r>
              <a:rPr dirty="0" sz="2800" spc="-2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詢問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41576" y="2081783"/>
            <a:ext cx="1423415" cy="8442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650492" y="1586483"/>
            <a:ext cx="1859280" cy="1877695"/>
          </a:xfrm>
          <a:custGeom>
            <a:avLst/>
            <a:gdLst/>
            <a:ahLst/>
            <a:cxnLst/>
            <a:rect l="l" t="t" r="r" b="b"/>
            <a:pathLst>
              <a:path w="1859279" h="1877695">
                <a:moveTo>
                  <a:pt x="0" y="938783"/>
                </a:moveTo>
                <a:lnTo>
                  <a:pt x="1209" y="890479"/>
                </a:lnTo>
                <a:lnTo>
                  <a:pt x="4799" y="842809"/>
                </a:lnTo>
                <a:lnTo>
                  <a:pt x="10710" y="795830"/>
                </a:lnTo>
                <a:lnTo>
                  <a:pt x="18885" y="749604"/>
                </a:lnTo>
                <a:lnTo>
                  <a:pt x="29265" y="704187"/>
                </a:lnTo>
                <a:lnTo>
                  <a:pt x="41791" y="659641"/>
                </a:lnTo>
                <a:lnTo>
                  <a:pt x="56406" y="616023"/>
                </a:lnTo>
                <a:lnTo>
                  <a:pt x="73050" y="573393"/>
                </a:lnTo>
                <a:lnTo>
                  <a:pt x="91666" y="531809"/>
                </a:lnTo>
                <a:lnTo>
                  <a:pt x="112195" y="491331"/>
                </a:lnTo>
                <a:lnTo>
                  <a:pt x="134578" y="452017"/>
                </a:lnTo>
                <a:lnTo>
                  <a:pt x="158758" y="413928"/>
                </a:lnTo>
                <a:lnTo>
                  <a:pt x="184676" y="377121"/>
                </a:lnTo>
                <a:lnTo>
                  <a:pt x="212273" y="341655"/>
                </a:lnTo>
                <a:lnTo>
                  <a:pt x="241491" y="307591"/>
                </a:lnTo>
                <a:lnTo>
                  <a:pt x="272272" y="274986"/>
                </a:lnTo>
                <a:lnTo>
                  <a:pt x="304557" y="243900"/>
                </a:lnTo>
                <a:lnTo>
                  <a:pt x="338288" y="214392"/>
                </a:lnTo>
                <a:lnTo>
                  <a:pt x="373406" y="186521"/>
                </a:lnTo>
                <a:lnTo>
                  <a:pt x="409854" y="160345"/>
                </a:lnTo>
                <a:lnTo>
                  <a:pt x="447572" y="135925"/>
                </a:lnTo>
                <a:lnTo>
                  <a:pt x="486502" y="113318"/>
                </a:lnTo>
                <a:lnTo>
                  <a:pt x="526587" y="92584"/>
                </a:lnTo>
                <a:lnTo>
                  <a:pt x="567767" y="73783"/>
                </a:lnTo>
                <a:lnTo>
                  <a:pt x="609984" y="56972"/>
                </a:lnTo>
                <a:lnTo>
                  <a:pt x="653180" y="42211"/>
                </a:lnTo>
                <a:lnTo>
                  <a:pt x="697296" y="29559"/>
                </a:lnTo>
                <a:lnTo>
                  <a:pt x="742275" y="19075"/>
                </a:lnTo>
                <a:lnTo>
                  <a:pt x="788056" y="10818"/>
                </a:lnTo>
                <a:lnTo>
                  <a:pt x="834583" y="4847"/>
                </a:lnTo>
                <a:lnTo>
                  <a:pt x="881797" y="1221"/>
                </a:lnTo>
                <a:lnTo>
                  <a:pt x="929639" y="0"/>
                </a:lnTo>
                <a:lnTo>
                  <a:pt x="977482" y="1221"/>
                </a:lnTo>
                <a:lnTo>
                  <a:pt x="1024696" y="4847"/>
                </a:lnTo>
                <a:lnTo>
                  <a:pt x="1071223" y="10818"/>
                </a:lnTo>
                <a:lnTo>
                  <a:pt x="1117004" y="19075"/>
                </a:lnTo>
                <a:lnTo>
                  <a:pt x="1161983" y="29559"/>
                </a:lnTo>
                <a:lnTo>
                  <a:pt x="1206099" y="42211"/>
                </a:lnTo>
                <a:lnTo>
                  <a:pt x="1249295" y="56972"/>
                </a:lnTo>
                <a:lnTo>
                  <a:pt x="1291512" y="73783"/>
                </a:lnTo>
                <a:lnTo>
                  <a:pt x="1332692" y="92584"/>
                </a:lnTo>
                <a:lnTo>
                  <a:pt x="1372777" y="113318"/>
                </a:lnTo>
                <a:lnTo>
                  <a:pt x="1411707" y="135925"/>
                </a:lnTo>
                <a:lnTo>
                  <a:pt x="1449425" y="160345"/>
                </a:lnTo>
                <a:lnTo>
                  <a:pt x="1485873" y="186521"/>
                </a:lnTo>
                <a:lnTo>
                  <a:pt x="1520991" y="214392"/>
                </a:lnTo>
                <a:lnTo>
                  <a:pt x="1554722" y="243900"/>
                </a:lnTo>
                <a:lnTo>
                  <a:pt x="1587007" y="274986"/>
                </a:lnTo>
                <a:lnTo>
                  <a:pt x="1617788" y="307591"/>
                </a:lnTo>
                <a:lnTo>
                  <a:pt x="1647006" y="341655"/>
                </a:lnTo>
                <a:lnTo>
                  <a:pt x="1674603" y="377121"/>
                </a:lnTo>
                <a:lnTo>
                  <a:pt x="1700521" y="413928"/>
                </a:lnTo>
                <a:lnTo>
                  <a:pt x="1724701" y="452017"/>
                </a:lnTo>
                <a:lnTo>
                  <a:pt x="1747084" y="491331"/>
                </a:lnTo>
                <a:lnTo>
                  <a:pt x="1767613" y="531809"/>
                </a:lnTo>
                <a:lnTo>
                  <a:pt x="1786229" y="573393"/>
                </a:lnTo>
                <a:lnTo>
                  <a:pt x="1802873" y="616023"/>
                </a:lnTo>
                <a:lnTo>
                  <a:pt x="1817488" y="659641"/>
                </a:lnTo>
                <a:lnTo>
                  <a:pt x="1830014" y="704187"/>
                </a:lnTo>
                <a:lnTo>
                  <a:pt x="1840394" y="749604"/>
                </a:lnTo>
                <a:lnTo>
                  <a:pt x="1848569" y="795830"/>
                </a:lnTo>
                <a:lnTo>
                  <a:pt x="1854480" y="842809"/>
                </a:lnTo>
                <a:lnTo>
                  <a:pt x="1858070" y="890479"/>
                </a:lnTo>
                <a:lnTo>
                  <a:pt x="1859280" y="938783"/>
                </a:lnTo>
                <a:lnTo>
                  <a:pt x="1858070" y="987088"/>
                </a:lnTo>
                <a:lnTo>
                  <a:pt x="1854480" y="1034758"/>
                </a:lnTo>
                <a:lnTo>
                  <a:pt x="1848569" y="1081737"/>
                </a:lnTo>
                <a:lnTo>
                  <a:pt x="1840394" y="1127963"/>
                </a:lnTo>
                <a:lnTo>
                  <a:pt x="1830014" y="1173380"/>
                </a:lnTo>
                <a:lnTo>
                  <a:pt x="1817488" y="1217926"/>
                </a:lnTo>
                <a:lnTo>
                  <a:pt x="1802873" y="1261544"/>
                </a:lnTo>
                <a:lnTo>
                  <a:pt x="1786229" y="1304174"/>
                </a:lnTo>
                <a:lnTo>
                  <a:pt x="1767613" y="1345758"/>
                </a:lnTo>
                <a:lnTo>
                  <a:pt x="1747084" y="1386236"/>
                </a:lnTo>
                <a:lnTo>
                  <a:pt x="1724701" y="1425550"/>
                </a:lnTo>
                <a:lnTo>
                  <a:pt x="1700521" y="1463639"/>
                </a:lnTo>
                <a:lnTo>
                  <a:pt x="1674603" y="1500446"/>
                </a:lnTo>
                <a:lnTo>
                  <a:pt x="1647006" y="1535912"/>
                </a:lnTo>
                <a:lnTo>
                  <a:pt x="1617788" y="1569976"/>
                </a:lnTo>
                <a:lnTo>
                  <a:pt x="1587007" y="1602581"/>
                </a:lnTo>
                <a:lnTo>
                  <a:pt x="1554722" y="1633667"/>
                </a:lnTo>
                <a:lnTo>
                  <a:pt x="1520991" y="1663175"/>
                </a:lnTo>
                <a:lnTo>
                  <a:pt x="1485873" y="1691046"/>
                </a:lnTo>
                <a:lnTo>
                  <a:pt x="1449425" y="1717222"/>
                </a:lnTo>
                <a:lnTo>
                  <a:pt x="1411707" y="1741642"/>
                </a:lnTo>
                <a:lnTo>
                  <a:pt x="1372777" y="1764249"/>
                </a:lnTo>
                <a:lnTo>
                  <a:pt x="1332692" y="1784983"/>
                </a:lnTo>
                <a:lnTo>
                  <a:pt x="1291512" y="1803784"/>
                </a:lnTo>
                <a:lnTo>
                  <a:pt x="1249295" y="1820595"/>
                </a:lnTo>
                <a:lnTo>
                  <a:pt x="1206099" y="1835356"/>
                </a:lnTo>
                <a:lnTo>
                  <a:pt x="1161983" y="1848008"/>
                </a:lnTo>
                <a:lnTo>
                  <a:pt x="1117004" y="1858492"/>
                </a:lnTo>
                <a:lnTo>
                  <a:pt x="1071223" y="1866749"/>
                </a:lnTo>
                <a:lnTo>
                  <a:pt x="1024696" y="1872720"/>
                </a:lnTo>
                <a:lnTo>
                  <a:pt x="977482" y="1876346"/>
                </a:lnTo>
                <a:lnTo>
                  <a:pt x="929639" y="1877567"/>
                </a:lnTo>
                <a:lnTo>
                  <a:pt x="881797" y="1876346"/>
                </a:lnTo>
                <a:lnTo>
                  <a:pt x="834583" y="1872720"/>
                </a:lnTo>
                <a:lnTo>
                  <a:pt x="788056" y="1866749"/>
                </a:lnTo>
                <a:lnTo>
                  <a:pt x="742275" y="1858492"/>
                </a:lnTo>
                <a:lnTo>
                  <a:pt x="697296" y="1848008"/>
                </a:lnTo>
                <a:lnTo>
                  <a:pt x="653180" y="1835356"/>
                </a:lnTo>
                <a:lnTo>
                  <a:pt x="609984" y="1820595"/>
                </a:lnTo>
                <a:lnTo>
                  <a:pt x="567767" y="1803784"/>
                </a:lnTo>
                <a:lnTo>
                  <a:pt x="526587" y="1784983"/>
                </a:lnTo>
                <a:lnTo>
                  <a:pt x="486502" y="1764249"/>
                </a:lnTo>
                <a:lnTo>
                  <a:pt x="447572" y="1741642"/>
                </a:lnTo>
                <a:lnTo>
                  <a:pt x="409854" y="1717222"/>
                </a:lnTo>
                <a:lnTo>
                  <a:pt x="373406" y="1691046"/>
                </a:lnTo>
                <a:lnTo>
                  <a:pt x="338288" y="1663175"/>
                </a:lnTo>
                <a:lnTo>
                  <a:pt x="304557" y="1633667"/>
                </a:lnTo>
                <a:lnTo>
                  <a:pt x="272272" y="1602581"/>
                </a:lnTo>
                <a:lnTo>
                  <a:pt x="241491" y="1569976"/>
                </a:lnTo>
                <a:lnTo>
                  <a:pt x="212273" y="1535912"/>
                </a:lnTo>
                <a:lnTo>
                  <a:pt x="184676" y="1500446"/>
                </a:lnTo>
                <a:lnTo>
                  <a:pt x="158758" y="1463639"/>
                </a:lnTo>
                <a:lnTo>
                  <a:pt x="134578" y="1425550"/>
                </a:lnTo>
                <a:lnTo>
                  <a:pt x="112195" y="1386236"/>
                </a:lnTo>
                <a:lnTo>
                  <a:pt x="91666" y="1345758"/>
                </a:lnTo>
                <a:lnTo>
                  <a:pt x="73050" y="1304174"/>
                </a:lnTo>
                <a:lnTo>
                  <a:pt x="56406" y="1261544"/>
                </a:lnTo>
                <a:lnTo>
                  <a:pt x="41791" y="1217926"/>
                </a:lnTo>
                <a:lnTo>
                  <a:pt x="29265" y="1173380"/>
                </a:lnTo>
                <a:lnTo>
                  <a:pt x="18885" y="1127963"/>
                </a:lnTo>
                <a:lnTo>
                  <a:pt x="10710" y="1081737"/>
                </a:lnTo>
                <a:lnTo>
                  <a:pt x="4799" y="1034758"/>
                </a:lnTo>
                <a:lnTo>
                  <a:pt x="1209" y="987088"/>
                </a:lnTo>
                <a:lnTo>
                  <a:pt x="0" y="938783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867911" y="1621536"/>
            <a:ext cx="2039112" cy="15392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6425184" y="1938527"/>
            <a:ext cx="1350264" cy="12039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27347" y="1626107"/>
            <a:ext cx="1859280" cy="1877695"/>
          </a:xfrm>
          <a:custGeom>
            <a:avLst/>
            <a:gdLst/>
            <a:ahLst/>
            <a:cxnLst/>
            <a:rect l="l" t="t" r="r" b="b"/>
            <a:pathLst>
              <a:path w="1859279" h="1877695">
                <a:moveTo>
                  <a:pt x="0" y="938783"/>
                </a:moveTo>
                <a:lnTo>
                  <a:pt x="1209" y="890479"/>
                </a:lnTo>
                <a:lnTo>
                  <a:pt x="4799" y="842809"/>
                </a:lnTo>
                <a:lnTo>
                  <a:pt x="10710" y="795830"/>
                </a:lnTo>
                <a:lnTo>
                  <a:pt x="18885" y="749604"/>
                </a:lnTo>
                <a:lnTo>
                  <a:pt x="29265" y="704187"/>
                </a:lnTo>
                <a:lnTo>
                  <a:pt x="41791" y="659641"/>
                </a:lnTo>
                <a:lnTo>
                  <a:pt x="56406" y="616023"/>
                </a:lnTo>
                <a:lnTo>
                  <a:pt x="73050" y="573393"/>
                </a:lnTo>
                <a:lnTo>
                  <a:pt x="91666" y="531809"/>
                </a:lnTo>
                <a:lnTo>
                  <a:pt x="112195" y="491331"/>
                </a:lnTo>
                <a:lnTo>
                  <a:pt x="134578" y="452017"/>
                </a:lnTo>
                <a:lnTo>
                  <a:pt x="158758" y="413928"/>
                </a:lnTo>
                <a:lnTo>
                  <a:pt x="184676" y="377121"/>
                </a:lnTo>
                <a:lnTo>
                  <a:pt x="212273" y="341655"/>
                </a:lnTo>
                <a:lnTo>
                  <a:pt x="241491" y="307591"/>
                </a:lnTo>
                <a:lnTo>
                  <a:pt x="272272" y="274986"/>
                </a:lnTo>
                <a:lnTo>
                  <a:pt x="304557" y="243900"/>
                </a:lnTo>
                <a:lnTo>
                  <a:pt x="338288" y="214392"/>
                </a:lnTo>
                <a:lnTo>
                  <a:pt x="373406" y="186521"/>
                </a:lnTo>
                <a:lnTo>
                  <a:pt x="409854" y="160345"/>
                </a:lnTo>
                <a:lnTo>
                  <a:pt x="447572" y="135925"/>
                </a:lnTo>
                <a:lnTo>
                  <a:pt x="486502" y="113318"/>
                </a:lnTo>
                <a:lnTo>
                  <a:pt x="526587" y="92584"/>
                </a:lnTo>
                <a:lnTo>
                  <a:pt x="567767" y="73783"/>
                </a:lnTo>
                <a:lnTo>
                  <a:pt x="609984" y="56972"/>
                </a:lnTo>
                <a:lnTo>
                  <a:pt x="653180" y="42211"/>
                </a:lnTo>
                <a:lnTo>
                  <a:pt x="697296" y="29559"/>
                </a:lnTo>
                <a:lnTo>
                  <a:pt x="742275" y="19075"/>
                </a:lnTo>
                <a:lnTo>
                  <a:pt x="788056" y="10818"/>
                </a:lnTo>
                <a:lnTo>
                  <a:pt x="834583" y="4847"/>
                </a:lnTo>
                <a:lnTo>
                  <a:pt x="881797" y="1221"/>
                </a:lnTo>
                <a:lnTo>
                  <a:pt x="929639" y="0"/>
                </a:lnTo>
                <a:lnTo>
                  <a:pt x="977482" y="1221"/>
                </a:lnTo>
                <a:lnTo>
                  <a:pt x="1024696" y="4847"/>
                </a:lnTo>
                <a:lnTo>
                  <a:pt x="1071223" y="10818"/>
                </a:lnTo>
                <a:lnTo>
                  <a:pt x="1117004" y="19075"/>
                </a:lnTo>
                <a:lnTo>
                  <a:pt x="1161983" y="29559"/>
                </a:lnTo>
                <a:lnTo>
                  <a:pt x="1206099" y="42211"/>
                </a:lnTo>
                <a:lnTo>
                  <a:pt x="1249295" y="56972"/>
                </a:lnTo>
                <a:lnTo>
                  <a:pt x="1291512" y="73783"/>
                </a:lnTo>
                <a:lnTo>
                  <a:pt x="1332692" y="92584"/>
                </a:lnTo>
                <a:lnTo>
                  <a:pt x="1372777" y="113318"/>
                </a:lnTo>
                <a:lnTo>
                  <a:pt x="1411707" y="135925"/>
                </a:lnTo>
                <a:lnTo>
                  <a:pt x="1449425" y="160345"/>
                </a:lnTo>
                <a:lnTo>
                  <a:pt x="1485873" y="186521"/>
                </a:lnTo>
                <a:lnTo>
                  <a:pt x="1520991" y="214392"/>
                </a:lnTo>
                <a:lnTo>
                  <a:pt x="1554722" y="243900"/>
                </a:lnTo>
                <a:lnTo>
                  <a:pt x="1587007" y="274986"/>
                </a:lnTo>
                <a:lnTo>
                  <a:pt x="1617788" y="307591"/>
                </a:lnTo>
                <a:lnTo>
                  <a:pt x="1647006" y="341655"/>
                </a:lnTo>
                <a:lnTo>
                  <a:pt x="1674603" y="377121"/>
                </a:lnTo>
                <a:lnTo>
                  <a:pt x="1700521" y="413928"/>
                </a:lnTo>
                <a:lnTo>
                  <a:pt x="1724701" y="452017"/>
                </a:lnTo>
                <a:lnTo>
                  <a:pt x="1747084" y="491331"/>
                </a:lnTo>
                <a:lnTo>
                  <a:pt x="1767613" y="531809"/>
                </a:lnTo>
                <a:lnTo>
                  <a:pt x="1786229" y="573393"/>
                </a:lnTo>
                <a:lnTo>
                  <a:pt x="1802873" y="616023"/>
                </a:lnTo>
                <a:lnTo>
                  <a:pt x="1817488" y="659641"/>
                </a:lnTo>
                <a:lnTo>
                  <a:pt x="1830014" y="704187"/>
                </a:lnTo>
                <a:lnTo>
                  <a:pt x="1840394" y="749604"/>
                </a:lnTo>
                <a:lnTo>
                  <a:pt x="1848569" y="795830"/>
                </a:lnTo>
                <a:lnTo>
                  <a:pt x="1854480" y="842809"/>
                </a:lnTo>
                <a:lnTo>
                  <a:pt x="1858070" y="890479"/>
                </a:lnTo>
                <a:lnTo>
                  <a:pt x="1859279" y="938783"/>
                </a:lnTo>
                <a:lnTo>
                  <a:pt x="1858070" y="987088"/>
                </a:lnTo>
                <a:lnTo>
                  <a:pt x="1854480" y="1034758"/>
                </a:lnTo>
                <a:lnTo>
                  <a:pt x="1848569" y="1081737"/>
                </a:lnTo>
                <a:lnTo>
                  <a:pt x="1840394" y="1127963"/>
                </a:lnTo>
                <a:lnTo>
                  <a:pt x="1830014" y="1173380"/>
                </a:lnTo>
                <a:lnTo>
                  <a:pt x="1817488" y="1217926"/>
                </a:lnTo>
                <a:lnTo>
                  <a:pt x="1802873" y="1261544"/>
                </a:lnTo>
                <a:lnTo>
                  <a:pt x="1786229" y="1304174"/>
                </a:lnTo>
                <a:lnTo>
                  <a:pt x="1767613" y="1345758"/>
                </a:lnTo>
                <a:lnTo>
                  <a:pt x="1747084" y="1386236"/>
                </a:lnTo>
                <a:lnTo>
                  <a:pt x="1724701" y="1425550"/>
                </a:lnTo>
                <a:lnTo>
                  <a:pt x="1700521" y="1463639"/>
                </a:lnTo>
                <a:lnTo>
                  <a:pt x="1674603" y="1500446"/>
                </a:lnTo>
                <a:lnTo>
                  <a:pt x="1647006" y="1535912"/>
                </a:lnTo>
                <a:lnTo>
                  <a:pt x="1617788" y="1569976"/>
                </a:lnTo>
                <a:lnTo>
                  <a:pt x="1587007" y="1602581"/>
                </a:lnTo>
                <a:lnTo>
                  <a:pt x="1554722" y="1633667"/>
                </a:lnTo>
                <a:lnTo>
                  <a:pt x="1520991" y="1663175"/>
                </a:lnTo>
                <a:lnTo>
                  <a:pt x="1485873" y="1691046"/>
                </a:lnTo>
                <a:lnTo>
                  <a:pt x="1449425" y="1717222"/>
                </a:lnTo>
                <a:lnTo>
                  <a:pt x="1411707" y="1741642"/>
                </a:lnTo>
                <a:lnTo>
                  <a:pt x="1372777" y="1764249"/>
                </a:lnTo>
                <a:lnTo>
                  <a:pt x="1332692" y="1784983"/>
                </a:lnTo>
                <a:lnTo>
                  <a:pt x="1291512" y="1803784"/>
                </a:lnTo>
                <a:lnTo>
                  <a:pt x="1249295" y="1820595"/>
                </a:lnTo>
                <a:lnTo>
                  <a:pt x="1206099" y="1835356"/>
                </a:lnTo>
                <a:lnTo>
                  <a:pt x="1161983" y="1848008"/>
                </a:lnTo>
                <a:lnTo>
                  <a:pt x="1117004" y="1858492"/>
                </a:lnTo>
                <a:lnTo>
                  <a:pt x="1071223" y="1866749"/>
                </a:lnTo>
                <a:lnTo>
                  <a:pt x="1024696" y="1872720"/>
                </a:lnTo>
                <a:lnTo>
                  <a:pt x="977482" y="1876346"/>
                </a:lnTo>
                <a:lnTo>
                  <a:pt x="929639" y="1877567"/>
                </a:lnTo>
                <a:lnTo>
                  <a:pt x="881797" y="1876346"/>
                </a:lnTo>
                <a:lnTo>
                  <a:pt x="834583" y="1872720"/>
                </a:lnTo>
                <a:lnTo>
                  <a:pt x="788056" y="1866749"/>
                </a:lnTo>
                <a:lnTo>
                  <a:pt x="742275" y="1858492"/>
                </a:lnTo>
                <a:lnTo>
                  <a:pt x="697296" y="1848008"/>
                </a:lnTo>
                <a:lnTo>
                  <a:pt x="653180" y="1835356"/>
                </a:lnTo>
                <a:lnTo>
                  <a:pt x="609984" y="1820595"/>
                </a:lnTo>
                <a:lnTo>
                  <a:pt x="567767" y="1803784"/>
                </a:lnTo>
                <a:lnTo>
                  <a:pt x="526587" y="1784983"/>
                </a:lnTo>
                <a:lnTo>
                  <a:pt x="486502" y="1764249"/>
                </a:lnTo>
                <a:lnTo>
                  <a:pt x="447572" y="1741642"/>
                </a:lnTo>
                <a:lnTo>
                  <a:pt x="409854" y="1717222"/>
                </a:lnTo>
                <a:lnTo>
                  <a:pt x="373406" y="1691046"/>
                </a:lnTo>
                <a:lnTo>
                  <a:pt x="338288" y="1663175"/>
                </a:lnTo>
                <a:lnTo>
                  <a:pt x="304557" y="1633667"/>
                </a:lnTo>
                <a:lnTo>
                  <a:pt x="272272" y="1602581"/>
                </a:lnTo>
                <a:lnTo>
                  <a:pt x="241491" y="1569976"/>
                </a:lnTo>
                <a:lnTo>
                  <a:pt x="212273" y="1535912"/>
                </a:lnTo>
                <a:lnTo>
                  <a:pt x="184676" y="1500446"/>
                </a:lnTo>
                <a:lnTo>
                  <a:pt x="158758" y="1463639"/>
                </a:lnTo>
                <a:lnTo>
                  <a:pt x="134578" y="1425550"/>
                </a:lnTo>
                <a:lnTo>
                  <a:pt x="112195" y="1386236"/>
                </a:lnTo>
                <a:lnTo>
                  <a:pt x="91666" y="1345758"/>
                </a:lnTo>
                <a:lnTo>
                  <a:pt x="73050" y="1304174"/>
                </a:lnTo>
                <a:lnTo>
                  <a:pt x="56406" y="1261544"/>
                </a:lnTo>
                <a:lnTo>
                  <a:pt x="41791" y="1217926"/>
                </a:lnTo>
                <a:lnTo>
                  <a:pt x="29265" y="1173380"/>
                </a:lnTo>
                <a:lnTo>
                  <a:pt x="18885" y="1127963"/>
                </a:lnTo>
                <a:lnTo>
                  <a:pt x="10710" y="1081737"/>
                </a:lnTo>
                <a:lnTo>
                  <a:pt x="4799" y="1034758"/>
                </a:lnTo>
                <a:lnTo>
                  <a:pt x="1209" y="987088"/>
                </a:lnTo>
                <a:lnTo>
                  <a:pt x="0" y="938783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198108" y="1580388"/>
            <a:ext cx="1859280" cy="1877695"/>
          </a:xfrm>
          <a:custGeom>
            <a:avLst/>
            <a:gdLst/>
            <a:ahLst/>
            <a:cxnLst/>
            <a:rect l="l" t="t" r="r" b="b"/>
            <a:pathLst>
              <a:path w="1859279" h="1877695">
                <a:moveTo>
                  <a:pt x="0" y="938784"/>
                </a:moveTo>
                <a:lnTo>
                  <a:pt x="1209" y="890479"/>
                </a:lnTo>
                <a:lnTo>
                  <a:pt x="4799" y="842809"/>
                </a:lnTo>
                <a:lnTo>
                  <a:pt x="10710" y="795830"/>
                </a:lnTo>
                <a:lnTo>
                  <a:pt x="18885" y="749604"/>
                </a:lnTo>
                <a:lnTo>
                  <a:pt x="29265" y="704187"/>
                </a:lnTo>
                <a:lnTo>
                  <a:pt x="41791" y="659641"/>
                </a:lnTo>
                <a:lnTo>
                  <a:pt x="56406" y="616023"/>
                </a:lnTo>
                <a:lnTo>
                  <a:pt x="73050" y="573393"/>
                </a:lnTo>
                <a:lnTo>
                  <a:pt x="91666" y="531809"/>
                </a:lnTo>
                <a:lnTo>
                  <a:pt x="112195" y="491331"/>
                </a:lnTo>
                <a:lnTo>
                  <a:pt x="134578" y="452017"/>
                </a:lnTo>
                <a:lnTo>
                  <a:pt x="158758" y="413928"/>
                </a:lnTo>
                <a:lnTo>
                  <a:pt x="184676" y="377121"/>
                </a:lnTo>
                <a:lnTo>
                  <a:pt x="212273" y="341655"/>
                </a:lnTo>
                <a:lnTo>
                  <a:pt x="241491" y="307591"/>
                </a:lnTo>
                <a:lnTo>
                  <a:pt x="272272" y="274986"/>
                </a:lnTo>
                <a:lnTo>
                  <a:pt x="304557" y="243900"/>
                </a:lnTo>
                <a:lnTo>
                  <a:pt x="338288" y="214392"/>
                </a:lnTo>
                <a:lnTo>
                  <a:pt x="373406" y="186521"/>
                </a:lnTo>
                <a:lnTo>
                  <a:pt x="409854" y="160345"/>
                </a:lnTo>
                <a:lnTo>
                  <a:pt x="447572" y="135925"/>
                </a:lnTo>
                <a:lnTo>
                  <a:pt x="486502" y="113318"/>
                </a:lnTo>
                <a:lnTo>
                  <a:pt x="526587" y="92584"/>
                </a:lnTo>
                <a:lnTo>
                  <a:pt x="567767" y="73783"/>
                </a:lnTo>
                <a:lnTo>
                  <a:pt x="609984" y="56972"/>
                </a:lnTo>
                <a:lnTo>
                  <a:pt x="653180" y="42211"/>
                </a:lnTo>
                <a:lnTo>
                  <a:pt x="697296" y="29559"/>
                </a:lnTo>
                <a:lnTo>
                  <a:pt x="742275" y="19075"/>
                </a:lnTo>
                <a:lnTo>
                  <a:pt x="788056" y="10818"/>
                </a:lnTo>
                <a:lnTo>
                  <a:pt x="834583" y="4847"/>
                </a:lnTo>
                <a:lnTo>
                  <a:pt x="881797" y="1221"/>
                </a:lnTo>
                <a:lnTo>
                  <a:pt x="929639" y="0"/>
                </a:lnTo>
                <a:lnTo>
                  <a:pt x="977482" y="1221"/>
                </a:lnTo>
                <a:lnTo>
                  <a:pt x="1024696" y="4847"/>
                </a:lnTo>
                <a:lnTo>
                  <a:pt x="1071223" y="10818"/>
                </a:lnTo>
                <a:lnTo>
                  <a:pt x="1117004" y="19075"/>
                </a:lnTo>
                <a:lnTo>
                  <a:pt x="1161983" y="29559"/>
                </a:lnTo>
                <a:lnTo>
                  <a:pt x="1206099" y="42211"/>
                </a:lnTo>
                <a:lnTo>
                  <a:pt x="1249295" y="56972"/>
                </a:lnTo>
                <a:lnTo>
                  <a:pt x="1291512" y="73783"/>
                </a:lnTo>
                <a:lnTo>
                  <a:pt x="1332692" y="92584"/>
                </a:lnTo>
                <a:lnTo>
                  <a:pt x="1372777" y="113318"/>
                </a:lnTo>
                <a:lnTo>
                  <a:pt x="1411707" y="135925"/>
                </a:lnTo>
                <a:lnTo>
                  <a:pt x="1449425" y="160345"/>
                </a:lnTo>
                <a:lnTo>
                  <a:pt x="1485873" y="186521"/>
                </a:lnTo>
                <a:lnTo>
                  <a:pt x="1520991" y="214392"/>
                </a:lnTo>
                <a:lnTo>
                  <a:pt x="1554722" y="243900"/>
                </a:lnTo>
                <a:lnTo>
                  <a:pt x="1587007" y="274986"/>
                </a:lnTo>
                <a:lnTo>
                  <a:pt x="1617788" y="307591"/>
                </a:lnTo>
                <a:lnTo>
                  <a:pt x="1647006" y="341655"/>
                </a:lnTo>
                <a:lnTo>
                  <a:pt x="1674603" y="377121"/>
                </a:lnTo>
                <a:lnTo>
                  <a:pt x="1700521" y="413928"/>
                </a:lnTo>
                <a:lnTo>
                  <a:pt x="1724701" y="452017"/>
                </a:lnTo>
                <a:lnTo>
                  <a:pt x="1747084" y="491331"/>
                </a:lnTo>
                <a:lnTo>
                  <a:pt x="1767613" y="531809"/>
                </a:lnTo>
                <a:lnTo>
                  <a:pt x="1786229" y="573393"/>
                </a:lnTo>
                <a:lnTo>
                  <a:pt x="1802873" y="616023"/>
                </a:lnTo>
                <a:lnTo>
                  <a:pt x="1817488" y="659641"/>
                </a:lnTo>
                <a:lnTo>
                  <a:pt x="1830014" y="704187"/>
                </a:lnTo>
                <a:lnTo>
                  <a:pt x="1840394" y="749604"/>
                </a:lnTo>
                <a:lnTo>
                  <a:pt x="1848569" y="795830"/>
                </a:lnTo>
                <a:lnTo>
                  <a:pt x="1854480" y="842809"/>
                </a:lnTo>
                <a:lnTo>
                  <a:pt x="1858070" y="890479"/>
                </a:lnTo>
                <a:lnTo>
                  <a:pt x="1859280" y="938784"/>
                </a:lnTo>
                <a:lnTo>
                  <a:pt x="1858070" y="987088"/>
                </a:lnTo>
                <a:lnTo>
                  <a:pt x="1854480" y="1034758"/>
                </a:lnTo>
                <a:lnTo>
                  <a:pt x="1848569" y="1081737"/>
                </a:lnTo>
                <a:lnTo>
                  <a:pt x="1840394" y="1127963"/>
                </a:lnTo>
                <a:lnTo>
                  <a:pt x="1830014" y="1173380"/>
                </a:lnTo>
                <a:lnTo>
                  <a:pt x="1817488" y="1217926"/>
                </a:lnTo>
                <a:lnTo>
                  <a:pt x="1802873" y="1261544"/>
                </a:lnTo>
                <a:lnTo>
                  <a:pt x="1786229" y="1304174"/>
                </a:lnTo>
                <a:lnTo>
                  <a:pt x="1767613" y="1345758"/>
                </a:lnTo>
                <a:lnTo>
                  <a:pt x="1747084" y="1386236"/>
                </a:lnTo>
                <a:lnTo>
                  <a:pt x="1724701" y="1425550"/>
                </a:lnTo>
                <a:lnTo>
                  <a:pt x="1700521" y="1463639"/>
                </a:lnTo>
                <a:lnTo>
                  <a:pt x="1674603" y="1500446"/>
                </a:lnTo>
                <a:lnTo>
                  <a:pt x="1647006" y="1535912"/>
                </a:lnTo>
                <a:lnTo>
                  <a:pt x="1617788" y="1569976"/>
                </a:lnTo>
                <a:lnTo>
                  <a:pt x="1587007" y="1602581"/>
                </a:lnTo>
                <a:lnTo>
                  <a:pt x="1554722" y="1633667"/>
                </a:lnTo>
                <a:lnTo>
                  <a:pt x="1520991" y="1663175"/>
                </a:lnTo>
                <a:lnTo>
                  <a:pt x="1485873" y="1691046"/>
                </a:lnTo>
                <a:lnTo>
                  <a:pt x="1449425" y="1717222"/>
                </a:lnTo>
                <a:lnTo>
                  <a:pt x="1411707" y="1741642"/>
                </a:lnTo>
                <a:lnTo>
                  <a:pt x="1372777" y="1764249"/>
                </a:lnTo>
                <a:lnTo>
                  <a:pt x="1332692" y="1784983"/>
                </a:lnTo>
                <a:lnTo>
                  <a:pt x="1291512" y="1803784"/>
                </a:lnTo>
                <a:lnTo>
                  <a:pt x="1249295" y="1820595"/>
                </a:lnTo>
                <a:lnTo>
                  <a:pt x="1206099" y="1835356"/>
                </a:lnTo>
                <a:lnTo>
                  <a:pt x="1161983" y="1848008"/>
                </a:lnTo>
                <a:lnTo>
                  <a:pt x="1117004" y="1858492"/>
                </a:lnTo>
                <a:lnTo>
                  <a:pt x="1071223" y="1866749"/>
                </a:lnTo>
                <a:lnTo>
                  <a:pt x="1024696" y="1872720"/>
                </a:lnTo>
                <a:lnTo>
                  <a:pt x="977482" y="1876346"/>
                </a:lnTo>
                <a:lnTo>
                  <a:pt x="929639" y="1877567"/>
                </a:lnTo>
                <a:lnTo>
                  <a:pt x="881797" y="1876346"/>
                </a:lnTo>
                <a:lnTo>
                  <a:pt x="834583" y="1872720"/>
                </a:lnTo>
                <a:lnTo>
                  <a:pt x="788056" y="1866749"/>
                </a:lnTo>
                <a:lnTo>
                  <a:pt x="742275" y="1858492"/>
                </a:lnTo>
                <a:lnTo>
                  <a:pt x="697296" y="1848008"/>
                </a:lnTo>
                <a:lnTo>
                  <a:pt x="653180" y="1835356"/>
                </a:lnTo>
                <a:lnTo>
                  <a:pt x="609984" y="1820595"/>
                </a:lnTo>
                <a:lnTo>
                  <a:pt x="567767" y="1803784"/>
                </a:lnTo>
                <a:lnTo>
                  <a:pt x="526587" y="1784983"/>
                </a:lnTo>
                <a:lnTo>
                  <a:pt x="486502" y="1764249"/>
                </a:lnTo>
                <a:lnTo>
                  <a:pt x="447572" y="1741642"/>
                </a:lnTo>
                <a:lnTo>
                  <a:pt x="409854" y="1717222"/>
                </a:lnTo>
                <a:lnTo>
                  <a:pt x="373406" y="1691046"/>
                </a:lnTo>
                <a:lnTo>
                  <a:pt x="338288" y="1663175"/>
                </a:lnTo>
                <a:lnTo>
                  <a:pt x="304557" y="1633667"/>
                </a:lnTo>
                <a:lnTo>
                  <a:pt x="272272" y="1602581"/>
                </a:lnTo>
                <a:lnTo>
                  <a:pt x="241491" y="1569976"/>
                </a:lnTo>
                <a:lnTo>
                  <a:pt x="212273" y="1535912"/>
                </a:lnTo>
                <a:lnTo>
                  <a:pt x="184676" y="1500446"/>
                </a:lnTo>
                <a:lnTo>
                  <a:pt x="158758" y="1463639"/>
                </a:lnTo>
                <a:lnTo>
                  <a:pt x="134578" y="1425550"/>
                </a:lnTo>
                <a:lnTo>
                  <a:pt x="112195" y="1386236"/>
                </a:lnTo>
                <a:lnTo>
                  <a:pt x="91666" y="1345758"/>
                </a:lnTo>
                <a:lnTo>
                  <a:pt x="73050" y="1304174"/>
                </a:lnTo>
                <a:lnTo>
                  <a:pt x="56406" y="1261544"/>
                </a:lnTo>
                <a:lnTo>
                  <a:pt x="41791" y="1217926"/>
                </a:lnTo>
                <a:lnTo>
                  <a:pt x="29265" y="1173380"/>
                </a:lnTo>
                <a:lnTo>
                  <a:pt x="18885" y="1127963"/>
                </a:lnTo>
                <a:lnTo>
                  <a:pt x="10710" y="1081737"/>
                </a:lnTo>
                <a:lnTo>
                  <a:pt x="4799" y="1034758"/>
                </a:lnTo>
                <a:lnTo>
                  <a:pt x="1209" y="987088"/>
                </a:lnTo>
                <a:lnTo>
                  <a:pt x="0" y="93878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198370" y="3713810"/>
            <a:ext cx="73914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觀察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60470" y="3699205"/>
            <a:ext cx="428244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2486025" algn="l"/>
              </a:tabLst>
            </a:pP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開放型的問</a:t>
            </a:r>
            <a:r>
              <a:rPr dirty="0" sz="2800" spc="10">
                <a:solidFill>
                  <a:srgbClr val="585858"/>
                </a:solidFill>
                <a:latin typeface="Noto Sans CJK JP Regular"/>
                <a:cs typeface="Noto Sans CJK JP Regular"/>
              </a:rPr>
              <a:t>法</a:t>
            </a:r>
            <a:r>
              <a:rPr dirty="0" sz="28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封閉型問法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848343" y="1987295"/>
            <a:ext cx="1219200" cy="109423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499347" y="1610867"/>
            <a:ext cx="1859280" cy="1877695"/>
          </a:xfrm>
          <a:custGeom>
            <a:avLst/>
            <a:gdLst/>
            <a:ahLst/>
            <a:cxnLst/>
            <a:rect l="l" t="t" r="r" b="b"/>
            <a:pathLst>
              <a:path w="1859279" h="1877695">
                <a:moveTo>
                  <a:pt x="0" y="938784"/>
                </a:moveTo>
                <a:lnTo>
                  <a:pt x="1209" y="890479"/>
                </a:lnTo>
                <a:lnTo>
                  <a:pt x="4799" y="842809"/>
                </a:lnTo>
                <a:lnTo>
                  <a:pt x="10710" y="795830"/>
                </a:lnTo>
                <a:lnTo>
                  <a:pt x="18885" y="749604"/>
                </a:lnTo>
                <a:lnTo>
                  <a:pt x="29265" y="704187"/>
                </a:lnTo>
                <a:lnTo>
                  <a:pt x="41791" y="659641"/>
                </a:lnTo>
                <a:lnTo>
                  <a:pt x="56406" y="616023"/>
                </a:lnTo>
                <a:lnTo>
                  <a:pt x="73050" y="573393"/>
                </a:lnTo>
                <a:lnTo>
                  <a:pt x="91666" y="531809"/>
                </a:lnTo>
                <a:lnTo>
                  <a:pt x="112195" y="491331"/>
                </a:lnTo>
                <a:lnTo>
                  <a:pt x="134578" y="452017"/>
                </a:lnTo>
                <a:lnTo>
                  <a:pt x="158758" y="413928"/>
                </a:lnTo>
                <a:lnTo>
                  <a:pt x="184676" y="377121"/>
                </a:lnTo>
                <a:lnTo>
                  <a:pt x="212273" y="341655"/>
                </a:lnTo>
                <a:lnTo>
                  <a:pt x="241491" y="307591"/>
                </a:lnTo>
                <a:lnTo>
                  <a:pt x="272272" y="274986"/>
                </a:lnTo>
                <a:lnTo>
                  <a:pt x="304557" y="243900"/>
                </a:lnTo>
                <a:lnTo>
                  <a:pt x="338288" y="214392"/>
                </a:lnTo>
                <a:lnTo>
                  <a:pt x="373406" y="186521"/>
                </a:lnTo>
                <a:lnTo>
                  <a:pt x="409854" y="160345"/>
                </a:lnTo>
                <a:lnTo>
                  <a:pt x="447572" y="135925"/>
                </a:lnTo>
                <a:lnTo>
                  <a:pt x="486502" y="113318"/>
                </a:lnTo>
                <a:lnTo>
                  <a:pt x="526587" y="92584"/>
                </a:lnTo>
                <a:lnTo>
                  <a:pt x="567767" y="73783"/>
                </a:lnTo>
                <a:lnTo>
                  <a:pt x="609984" y="56972"/>
                </a:lnTo>
                <a:lnTo>
                  <a:pt x="653180" y="42211"/>
                </a:lnTo>
                <a:lnTo>
                  <a:pt x="697296" y="29559"/>
                </a:lnTo>
                <a:lnTo>
                  <a:pt x="742275" y="19075"/>
                </a:lnTo>
                <a:lnTo>
                  <a:pt x="788056" y="10818"/>
                </a:lnTo>
                <a:lnTo>
                  <a:pt x="834583" y="4847"/>
                </a:lnTo>
                <a:lnTo>
                  <a:pt x="881797" y="1221"/>
                </a:lnTo>
                <a:lnTo>
                  <a:pt x="929640" y="0"/>
                </a:lnTo>
                <a:lnTo>
                  <a:pt x="977482" y="1221"/>
                </a:lnTo>
                <a:lnTo>
                  <a:pt x="1024696" y="4847"/>
                </a:lnTo>
                <a:lnTo>
                  <a:pt x="1071223" y="10818"/>
                </a:lnTo>
                <a:lnTo>
                  <a:pt x="1117004" y="19075"/>
                </a:lnTo>
                <a:lnTo>
                  <a:pt x="1161983" y="29559"/>
                </a:lnTo>
                <a:lnTo>
                  <a:pt x="1206099" y="42211"/>
                </a:lnTo>
                <a:lnTo>
                  <a:pt x="1249295" y="56972"/>
                </a:lnTo>
                <a:lnTo>
                  <a:pt x="1291512" y="73783"/>
                </a:lnTo>
                <a:lnTo>
                  <a:pt x="1332692" y="92584"/>
                </a:lnTo>
                <a:lnTo>
                  <a:pt x="1372777" y="113318"/>
                </a:lnTo>
                <a:lnTo>
                  <a:pt x="1411707" y="135925"/>
                </a:lnTo>
                <a:lnTo>
                  <a:pt x="1449425" y="160345"/>
                </a:lnTo>
                <a:lnTo>
                  <a:pt x="1485873" y="186521"/>
                </a:lnTo>
                <a:lnTo>
                  <a:pt x="1520991" y="214392"/>
                </a:lnTo>
                <a:lnTo>
                  <a:pt x="1554722" y="243900"/>
                </a:lnTo>
                <a:lnTo>
                  <a:pt x="1587007" y="274986"/>
                </a:lnTo>
                <a:lnTo>
                  <a:pt x="1617788" y="307591"/>
                </a:lnTo>
                <a:lnTo>
                  <a:pt x="1647006" y="341655"/>
                </a:lnTo>
                <a:lnTo>
                  <a:pt x="1674603" y="377121"/>
                </a:lnTo>
                <a:lnTo>
                  <a:pt x="1700521" y="413928"/>
                </a:lnTo>
                <a:lnTo>
                  <a:pt x="1724701" y="452017"/>
                </a:lnTo>
                <a:lnTo>
                  <a:pt x="1747084" y="491331"/>
                </a:lnTo>
                <a:lnTo>
                  <a:pt x="1767613" y="531809"/>
                </a:lnTo>
                <a:lnTo>
                  <a:pt x="1786229" y="573393"/>
                </a:lnTo>
                <a:lnTo>
                  <a:pt x="1802873" y="616023"/>
                </a:lnTo>
                <a:lnTo>
                  <a:pt x="1817488" y="659641"/>
                </a:lnTo>
                <a:lnTo>
                  <a:pt x="1830014" y="704187"/>
                </a:lnTo>
                <a:lnTo>
                  <a:pt x="1840394" y="749604"/>
                </a:lnTo>
                <a:lnTo>
                  <a:pt x="1848569" y="795830"/>
                </a:lnTo>
                <a:lnTo>
                  <a:pt x="1854480" y="842809"/>
                </a:lnTo>
                <a:lnTo>
                  <a:pt x="1858070" y="890479"/>
                </a:lnTo>
                <a:lnTo>
                  <a:pt x="1859279" y="938784"/>
                </a:lnTo>
                <a:lnTo>
                  <a:pt x="1858070" y="987088"/>
                </a:lnTo>
                <a:lnTo>
                  <a:pt x="1854480" y="1034758"/>
                </a:lnTo>
                <a:lnTo>
                  <a:pt x="1848569" y="1081737"/>
                </a:lnTo>
                <a:lnTo>
                  <a:pt x="1840394" y="1127963"/>
                </a:lnTo>
                <a:lnTo>
                  <a:pt x="1830014" y="1173380"/>
                </a:lnTo>
                <a:lnTo>
                  <a:pt x="1817488" y="1217926"/>
                </a:lnTo>
                <a:lnTo>
                  <a:pt x="1802873" y="1261544"/>
                </a:lnTo>
                <a:lnTo>
                  <a:pt x="1786229" y="1304174"/>
                </a:lnTo>
                <a:lnTo>
                  <a:pt x="1767613" y="1345758"/>
                </a:lnTo>
                <a:lnTo>
                  <a:pt x="1747084" y="1386236"/>
                </a:lnTo>
                <a:lnTo>
                  <a:pt x="1724701" y="1425550"/>
                </a:lnTo>
                <a:lnTo>
                  <a:pt x="1700521" y="1463639"/>
                </a:lnTo>
                <a:lnTo>
                  <a:pt x="1674603" y="1500446"/>
                </a:lnTo>
                <a:lnTo>
                  <a:pt x="1647006" y="1535912"/>
                </a:lnTo>
                <a:lnTo>
                  <a:pt x="1617788" y="1569976"/>
                </a:lnTo>
                <a:lnTo>
                  <a:pt x="1587007" y="1602581"/>
                </a:lnTo>
                <a:lnTo>
                  <a:pt x="1554722" y="1633667"/>
                </a:lnTo>
                <a:lnTo>
                  <a:pt x="1520991" y="1663175"/>
                </a:lnTo>
                <a:lnTo>
                  <a:pt x="1485873" y="1691046"/>
                </a:lnTo>
                <a:lnTo>
                  <a:pt x="1449425" y="1717222"/>
                </a:lnTo>
                <a:lnTo>
                  <a:pt x="1411707" y="1741642"/>
                </a:lnTo>
                <a:lnTo>
                  <a:pt x="1372777" y="1764249"/>
                </a:lnTo>
                <a:lnTo>
                  <a:pt x="1332692" y="1784983"/>
                </a:lnTo>
                <a:lnTo>
                  <a:pt x="1291512" y="1803784"/>
                </a:lnTo>
                <a:lnTo>
                  <a:pt x="1249295" y="1820595"/>
                </a:lnTo>
                <a:lnTo>
                  <a:pt x="1206099" y="1835356"/>
                </a:lnTo>
                <a:lnTo>
                  <a:pt x="1161983" y="1848008"/>
                </a:lnTo>
                <a:lnTo>
                  <a:pt x="1117004" y="1858492"/>
                </a:lnTo>
                <a:lnTo>
                  <a:pt x="1071223" y="1866749"/>
                </a:lnTo>
                <a:lnTo>
                  <a:pt x="1024696" y="1872720"/>
                </a:lnTo>
                <a:lnTo>
                  <a:pt x="977482" y="1876346"/>
                </a:lnTo>
                <a:lnTo>
                  <a:pt x="929640" y="1877568"/>
                </a:lnTo>
                <a:lnTo>
                  <a:pt x="881797" y="1876346"/>
                </a:lnTo>
                <a:lnTo>
                  <a:pt x="834583" y="1872720"/>
                </a:lnTo>
                <a:lnTo>
                  <a:pt x="788056" y="1866749"/>
                </a:lnTo>
                <a:lnTo>
                  <a:pt x="742275" y="1858492"/>
                </a:lnTo>
                <a:lnTo>
                  <a:pt x="697296" y="1848008"/>
                </a:lnTo>
                <a:lnTo>
                  <a:pt x="653180" y="1835356"/>
                </a:lnTo>
                <a:lnTo>
                  <a:pt x="609984" y="1820595"/>
                </a:lnTo>
                <a:lnTo>
                  <a:pt x="567767" y="1803784"/>
                </a:lnTo>
                <a:lnTo>
                  <a:pt x="526587" y="1784983"/>
                </a:lnTo>
                <a:lnTo>
                  <a:pt x="486502" y="1764249"/>
                </a:lnTo>
                <a:lnTo>
                  <a:pt x="447572" y="1741642"/>
                </a:lnTo>
                <a:lnTo>
                  <a:pt x="409854" y="1717222"/>
                </a:lnTo>
                <a:lnTo>
                  <a:pt x="373406" y="1691046"/>
                </a:lnTo>
                <a:lnTo>
                  <a:pt x="338288" y="1663175"/>
                </a:lnTo>
                <a:lnTo>
                  <a:pt x="304557" y="1633667"/>
                </a:lnTo>
                <a:lnTo>
                  <a:pt x="272272" y="1602581"/>
                </a:lnTo>
                <a:lnTo>
                  <a:pt x="241491" y="1569976"/>
                </a:lnTo>
                <a:lnTo>
                  <a:pt x="212273" y="1535912"/>
                </a:lnTo>
                <a:lnTo>
                  <a:pt x="184676" y="1500446"/>
                </a:lnTo>
                <a:lnTo>
                  <a:pt x="158758" y="1463639"/>
                </a:lnTo>
                <a:lnTo>
                  <a:pt x="134578" y="1425550"/>
                </a:lnTo>
                <a:lnTo>
                  <a:pt x="112195" y="1386236"/>
                </a:lnTo>
                <a:lnTo>
                  <a:pt x="91666" y="1345758"/>
                </a:lnTo>
                <a:lnTo>
                  <a:pt x="73050" y="1304174"/>
                </a:lnTo>
                <a:lnTo>
                  <a:pt x="56406" y="1261544"/>
                </a:lnTo>
                <a:lnTo>
                  <a:pt x="41791" y="1217926"/>
                </a:lnTo>
                <a:lnTo>
                  <a:pt x="29265" y="1173380"/>
                </a:lnTo>
                <a:lnTo>
                  <a:pt x="18885" y="1127963"/>
                </a:lnTo>
                <a:lnTo>
                  <a:pt x="10710" y="1081737"/>
                </a:lnTo>
                <a:lnTo>
                  <a:pt x="4799" y="1034758"/>
                </a:lnTo>
                <a:lnTo>
                  <a:pt x="1209" y="987088"/>
                </a:lnTo>
                <a:lnTo>
                  <a:pt x="0" y="93878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554973" y="3707333"/>
            <a:ext cx="180848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具體化技術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012691" y="1150619"/>
            <a:ext cx="3874770" cy="0"/>
          </a:xfrm>
          <a:custGeom>
            <a:avLst/>
            <a:gdLst/>
            <a:ahLst/>
            <a:cxnLst/>
            <a:rect l="l" t="t" r="r" b="b"/>
            <a:pathLst>
              <a:path w="3874770" h="0">
                <a:moveTo>
                  <a:pt x="0" y="0"/>
                </a:moveTo>
                <a:lnTo>
                  <a:pt x="3874642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08475" y="335102"/>
            <a:ext cx="41916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第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一次關懷訪視過</a:t>
            </a:r>
            <a:r>
              <a:rPr dirty="0" u="heavy" sz="3600" spc="4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程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743712" y="1822704"/>
            <a:ext cx="1225296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14472" y="1670304"/>
            <a:ext cx="1584960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67471" y="1953767"/>
            <a:ext cx="1310640" cy="911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60135" y="1944623"/>
            <a:ext cx="1030223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43743" y="1926335"/>
            <a:ext cx="1316736" cy="8412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12007" y="4352544"/>
            <a:ext cx="1277112" cy="11094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00172" y="400659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5048" y="4471415"/>
            <a:ext cx="1365503" cy="792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3483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6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15411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95900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16011" y="1516380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40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40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77628" y="1488947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9204" y="4009644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5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7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62955" y="4064508"/>
            <a:ext cx="1780539" cy="1755775"/>
          </a:xfrm>
          <a:custGeom>
            <a:avLst/>
            <a:gdLst/>
            <a:ahLst/>
            <a:cxnLst/>
            <a:rect l="l" t="t" r="r" b="b"/>
            <a:pathLst>
              <a:path w="1780540" h="1755775">
                <a:moveTo>
                  <a:pt x="0" y="877824"/>
                </a:moveTo>
                <a:lnTo>
                  <a:pt x="1317" y="829664"/>
                </a:lnTo>
                <a:lnTo>
                  <a:pt x="5223" y="782184"/>
                </a:lnTo>
                <a:lnTo>
                  <a:pt x="11650" y="735448"/>
                </a:lnTo>
                <a:lnTo>
                  <a:pt x="20530" y="689525"/>
                </a:lnTo>
                <a:lnTo>
                  <a:pt x="31795" y="644480"/>
                </a:lnTo>
                <a:lnTo>
                  <a:pt x="45378" y="600382"/>
                </a:lnTo>
                <a:lnTo>
                  <a:pt x="61210" y="557297"/>
                </a:lnTo>
                <a:lnTo>
                  <a:pt x="79224" y="515293"/>
                </a:lnTo>
                <a:lnTo>
                  <a:pt x="99351" y="474435"/>
                </a:lnTo>
                <a:lnTo>
                  <a:pt x="121524" y="434791"/>
                </a:lnTo>
                <a:lnTo>
                  <a:pt x="145675" y="396428"/>
                </a:lnTo>
                <a:lnTo>
                  <a:pt x="171736" y="359414"/>
                </a:lnTo>
                <a:lnTo>
                  <a:pt x="199639" y="323814"/>
                </a:lnTo>
                <a:lnTo>
                  <a:pt x="229316" y="289696"/>
                </a:lnTo>
                <a:lnTo>
                  <a:pt x="260699" y="257127"/>
                </a:lnTo>
                <a:lnTo>
                  <a:pt x="293720" y="226174"/>
                </a:lnTo>
                <a:lnTo>
                  <a:pt x="328312" y="196903"/>
                </a:lnTo>
                <a:lnTo>
                  <a:pt x="364406" y="169383"/>
                </a:lnTo>
                <a:lnTo>
                  <a:pt x="401935" y="143679"/>
                </a:lnTo>
                <a:lnTo>
                  <a:pt x="440831" y="119859"/>
                </a:lnTo>
                <a:lnTo>
                  <a:pt x="481025" y="97990"/>
                </a:lnTo>
                <a:lnTo>
                  <a:pt x="522450" y="78138"/>
                </a:lnTo>
                <a:lnTo>
                  <a:pt x="565038" y="60372"/>
                </a:lnTo>
                <a:lnTo>
                  <a:pt x="608722" y="44756"/>
                </a:lnTo>
                <a:lnTo>
                  <a:pt x="653432" y="31360"/>
                </a:lnTo>
                <a:lnTo>
                  <a:pt x="699102" y="20249"/>
                </a:lnTo>
                <a:lnTo>
                  <a:pt x="745663" y="11490"/>
                </a:lnTo>
                <a:lnTo>
                  <a:pt x="793048" y="5151"/>
                </a:lnTo>
                <a:lnTo>
                  <a:pt x="841188" y="1299"/>
                </a:lnTo>
                <a:lnTo>
                  <a:pt x="890016" y="0"/>
                </a:lnTo>
                <a:lnTo>
                  <a:pt x="938843" y="1299"/>
                </a:lnTo>
                <a:lnTo>
                  <a:pt x="986983" y="5151"/>
                </a:lnTo>
                <a:lnTo>
                  <a:pt x="1034368" y="11490"/>
                </a:lnTo>
                <a:lnTo>
                  <a:pt x="1080929" y="20249"/>
                </a:lnTo>
                <a:lnTo>
                  <a:pt x="1126599" y="31360"/>
                </a:lnTo>
                <a:lnTo>
                  <a:pt x="1171309" y="44756"/>
                </a:lnTo>
                <a:lnTo>
                  <a:pt x="1214993" y="60372"/>
                </a:lnTo>
                <a:lnTo>
                  <a:pt x="1257581" y="78138"/>
                </a:lnTo>
                <a:lnTo>
                  <a:pt x="1299006" y="97990"/>
                </a:lnTo>
                <a:lnTo>
                  <a:pt x="1339200" y="119859"/>
                </a:lnTo>
                <a:lnTo>
                  <a:pt x="1378096" y="143679"/>
                </a:lnTo>
                <a:lnTo>
                  <a:pt x="1415625" y="169383"/>
                </a:lnTo>
                <a:lnTo>
                  <a:pt x="1451719" y="196903"/>
                </a:lnTo>
                <a:lnTo>
                  <a:pt x="1486311" y="226174"/>
                </a:lnTo>
                <a:lnTo>
                  <a:pt x="1519332" y="257127"/>
                </a:lnTo>
                <a:lnTo>
                  <a:pt x="1550715" y="289696"/>
                </a:lnTo>
                <a:lnTo>
                  <a:pt x="1580392" y="323814"/>
                </a:lnTo>
                <a:lnTo>
                  <a:pt x="1608295" y="359414"/>
                </a:lnTo>
                <a:lnTo>
                  <a:pt x="1634356" y="396428"/>
                </a:lnTo>
                <a:lnTo>
                  <a:pt x="1658507" y="434791"/>
                </a:lnTo>
                <a:lnTo>
                  <a:pt x="1680680" y="474435"/>
                </a:lnTo>
                <a:lnTo>
                  <a:pt x="1700807" y="515293"/>
                </a:lnTo>
                <a:lnTo>
                  <a:pt x="1718821" y="557297"/>
                </a:lnTo>
                <a:lnTo>
                  <a:pt x="1734653" y="600382"/>
                </a:lnTo>
                <a:lnTo>
                  <a:pt x="1748236" y="644480"/>
                </a:lnTo>
                <a:lnTo>
                  <a:pt x="1759501" y="689525"/>
                </a:lnTo>
                <a:lnTo>
                  <a:pt x="1768381" y="735448"/>
                </a:lnTo>
                <a:lnTo>
                  <a:pt x="1774808" y="782184"/>
                </a:lnTo>
                <a:lnTo>
                  <a:pt x="1778714" y="829664"/>
                </a:lnTo>
                <a:lnTo>
                  <a:pt x="1780032" y="877824"/>
                </a:lnTo>
                <a:lnTo>
                  <a:pt x="1778714" y="925983"/>
                </a:lnTo>
                <a:lnTo>
                  <a:pt x="1774808" y="973463"/>
                </a:lnTo>
                <a:lnTo>
                  <a:pt x="1768381" y="1020199"/>
                </a:lnTo>
                <a:lnTo>
                  <a:pt x="1759501" y="1066122"/>
                </a:lnTo>
                <a:lnTo>
                  <a:pt x="1748236" y="1111167"/>
                </a:lnTo>
                <a:lnTo>
                  <a:pt x="1734653" y="1155265"/>
                </a:lnTo>
                <a:lnTo>
                  <a:pt x="1718821" y="1198350"/>
                </a:lnTo>
                <a:lnTo>
                  <a:pt x="1700807" y="1240354"/>
                </a:lnTo>
                <a:lnTo>
                  <a:pt x="1680680" y="1281212"/>
                </a:lnTo>
                <a:lnTo>
                  <a:pt x="1658507" y="1320856"/>
                </a:lnTo>
                <a:lnTo>
                  <a:pt x="1634356" y="1359219"/>
                </a:lnTo>
                <a:lnTo>
                  <a:pt x="1608295" y="1396233"/>
                </a:lnTo>
                <a:lnTo>
                  <a:pt x="1580392" y="1431833"/>
                </a:lnTo>
                <a:lnTo>
                  <a:pt x="1550715" y="1465951"/>
                </a:lnTo>
                <a:lnTo>
                  <a:pt x="1519332" y="1498520"/>
                </a:lnTo>
                <a:lnTo>
                  <a:pt x="1486311" y="1529473"/>
                </a:lnTo>
                <a:lnTo>
                  <a:pt x="1451719" y="1558744"/>
                </a:lnTo>
                <a:lnTo>
                  <a:pt x="1415625" y="1586264"/>
                </a:lnTo>
                <a:lnTo>
                  <a:pt x="1378096" y="1611968"/>
                </a:lnTo>
                <a:lnTo>
                  <a:pt x="1339200" y="1635788"/>
                </a:lnTo>
                <a:lnTo>
                  <a:pt x="1299006" y="1657657"/>
                </a:lnTo>
                <a:lnTo>
                  <a:pt x="1257581" y="1677509"/>
                </a:lnTo>
                <a:lnTo>
                  <a:pt x="1214993" y="1695275"/>
                </a:lnTo>
                <a:lnTo>
                  <a:pt x="1171309" y="1710891"/>
                </a:lnTo>
                <a:lnTo>
                  <a:pt x="1126599" y="1724287"/>
                </a:lnTo>
                <a:lnTo>
                  <a:pt x="1080929" y="1735398"/>
                </a:lnTo>
                <a:lnTo>
                  <a:pt x="1034368" y="1744157"/>
                </a:lnTo>
                <a:lnTo>
                  <a:pt x="986983" y="1750496"/>
                </a:lnTo>
                <a:lnTo>
                  <a:pt x="938843" y="1754348"/>
                </a:lnTo>
                <a:lnTo>
                  <a:pt x="890016" y="1755648"/>
                </a:lnTo>
                <a:lnTo>
                  <a:pt x="841188" y="1754348"/>
                </a:lnTo>
                <a:lnTo>
                  <a:pt x="793048" y="1750496"/>
                </a:lnTo>
                <a:lnTo>
                  <a:pt x="745663" y="1744157"/>
                </a:lnTo>
                <a:lnTo>
                  <a:pt x="699102" y="1735398"/>
                </a:lnTo>
                <a:lnTo>
                  <a:pt x="653432" y="1724287"/>
                </a:lnTo>
                <a:lnTo>
                  <a:pt x="608722" y="1710891"/>
                </a:lnTo>
                <a:lnTo>
                  <a:pt x="565038" y="1695275"/>
                </a:lnTo>
                <a:lnTo>
                  <a:pt x="522450" y="1677509"/>
                </a:lnTo>
                <a:lnTo>
                  <a:pt x="481025" y="1657657"/>
                </a:lnTo>
                <a:lnTo>
                  <a:pt x="440831" y="1635788"/>
                </a:lnTo>
                <a:lnTo>
                  <a:pt x="401935" y="1611968"/>
                </a:lnTo>
                <a:lnTo>
                  <a:pt x="364406" y="1586264"/>
                </a:lnTo>
                <a:lnTo>
                  <a:pt x="328312" y="1558744"/>
                </a:lnTo>
                <a:lnTo>
                  <a:pt x="293720" y="1529473"/>
                </a:lnTo>
                <a:lnTo>
                  <a:pt x="260699" y="1498520"/>
                </a:lnTo>
                <a:lnTo>
                  <a:pt x="229316" y="1465951"/>
                </a:lnTo>
                <a:lnTo>
                  <a:pt x="199639" y="1431833"/>
                </a:lnTo>
                <a:lnTo>
                  <a:pt x="171736" y="1396233"/>
                </a:lnTo>
                <a:lnTo>
                  <a:pt x="145675" y="1359219"/>
                </a:lnTo>
                <a:lnTo>
                  <a:pt x="121524" y="1320856"/>
                </a:lnTo>
                <a:lnTo>
                  <a:pt x="99351" y="1281212"/>
                </a:lnTo>
                <a:lnTo>
                  <a:pt x="79224" y="1240354"/>
                </a:lnTo>
                <a:lnTo>
                  <a:pt x="61210" y="1198350"/>
                </a:lnTo>
                <a:lnTo>
                  <a:pt x="45378" y="1155265"/>
                </a:lnTo>
                <a:lnTo>
                  <a:pt x="31795" y="1111167"/>
                </a:lnTo>
                <a:lnTo>
                  <a:pt x="20530" y="1066122"/>
                </a:lnTo>
                <a:lnTo>
                  <a:pt x="11650" y="1020199"/>
                </a:lnTo>
                <a:lnTo>
                  <a:pt x="5223" y="973463"/>
                </a:lnTo>
                <a:lnTo>
                  <a:pt x="1317" y="925983"/>
                </a:lnTo>
                <a:lnTo>
                  <a:pt x="0" y="87782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07452" y="4140708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40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066019" y="4110228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5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79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40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05455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95088" y="2240279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87768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871959" y="2246376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29839" y="4779264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95088" y="4739640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668256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83310" y="3320587"/>
            <a:ext cx="10559415" cy="47752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  <a:tabLst>
                <a:tab pos="2066925" algn="l"/>
                <a:tab pos="4601845" algn="l"/>
                <a:tab pos="7227570" algn="l"/>
                <a:tab pos="9339580" algn="l"/>
              </a:tabLst>
            </a:pPr>
            <a:r>
              <a:rPr dirty="0" baseline="-694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自我介紹	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說明單位服務	</a:t>
            </a:r>
            <a:r>
              <a:rPr dirty="0" baseline="2314" sz="3600" spc="-7">
                <a:solidFill>
                  <a:srgbClr val="585858"/>
                </a:solidFill>
                <a:latin typeface="Noto Sans CJK JP Regular"/>
                <a:cs typeface="Noto Sans CJK JP Regular"/>
              </a:rPr>
              <a:t>保密及責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任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資料收集	</a:t>
            </a:r>
            <a:r>
              <a:rPr dirty="0" baseline="5787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生命經驗</a:t>
            </a:r>
            <a:endParaRPr baseline="5787" sz="3600">
              <a:latin typeface="Noto Sans CJK JP Regular"/>
              <a:cs typeface="Noto Sans CJK JP Regula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131302" y="6008014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需求評估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290816" y="4828032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9707880" y="4837176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10357104" y="5977811"/>
            <a:ext cx="1219200" cy="406400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85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服務計劃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152400" y="479145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7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65064" y="4492752"/>
            <a:ext cx="1514856" cy="10515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751027" y="5891880"/>
            <a:ext cx="6550025" cy="585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>
              <a:lnSpc>
                <a:spcPts val="2410"/>
              </a:lnSpc>
              <a:tabLst>
                <a:tab pos="2484120" algn="l"/>
                <a:tab pos="4720590" algn="l"/>
              </a:tabLst>
            </a:pPr>
            <a:r>
              <a:rPr dirty="0" baseline="-13888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觀察環境	</a:t>
            </a:r>
            <a:r>
              <a:rPr dirty="0" baseline="-15046" sz="3600" spc="-7">
                <a:solidFill>
                  <a:srgbClr val="585858"/>
                </a:solidFill>
                <a:latin typeface="Noto Sans CJK JP Regular"/>
                <a:cs typeface="Noto Sans CJK JP Regular"/>
              </a:rPr>
              <a:t>量測血</a:t>
            </a:r>
            <a:r>
              <a:rPr dirty="0" baseline="-15046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dirty="0" baseline="-15046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sz="1800">
                <a:latin typeface="Noto Sans CJK JP Regular"/>
                <a:cs typeface="Noto Sans CJK JP Regular"/>
              </a:rPr>
              <a:t>瞭解服務對象期待</a:t>
            </a:r>
            <a:endParaRPr sz="1800">
              <a:latin typeface="Noto Sans CJK JP Regular"/>
              <a:cs typeface="Noto Sans CJK JP Regular"/>
            </a:endParaRPr>
          </a:p>
          <a:p>
            <a:pPr algn="r">
              <a:lnSpc>
                <a:spcPts val="2100"/>
              </a:lnSpc>
            </a:pPr>
            <a:r>
              <a:rPr dirty="0" sz="1800">
                <a:latin typeface="Noto Sans CJK JP Regular"/>
                <a:cs typeface="Noto Sans CJK JP Regular"/>
              </a:rPr>
              <a:t>適時澄清單位角色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10308335" y="4434840"/>
            <a:ext cx="1316735" cy="11003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787640" y="4206240"/>
            <a:ext cx="1813559" cy="14112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74320" y="1200911"/>
            <a:ext cx="11798935" cy="2722245"/>
          </a:xfrm>
          <a:custGeom>
            <a:avLst/>
            <a:gdLst/>
            <a:ahLst/>
            <a:cxnLst/>
            <a:rect l="l" t="t" r="r" b="b"/>
            <a:pathLst>
              <a:path w="11798935" h="2722245">
                <a:moveTo>
                  <a:pt x="0" y="2721864"/>
                </a:moveTo>
                <a:lnTo>
                  <a:pt x="11798808" y="2721864"/>
                </a:lnTo>
                <a:lnTo>
                  <a:pt x="11798808" y="0"/>
                </a:lnTo>
                <a:lnTo>
                  <a:pt x="0" y="0"/>
                </a:lnTo>
                <a:lnTo>
                  <a:pt x="0" y="272186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274320" y="1200911"/>
            <a:ext cx="11798935" cy="2722245"/>
          </a:xfrm>
          <a:custGeom>
            <a:avLst/>
            <a:gdLst/>
            <a:ahLst/>
            <a:cxnLst/>
            <a:rect l="l" t="t" r="r" b="b"/>
            <a:pathLst>
              <a:path w="11798935" h="2722245">
                <a:moveTo>
                  <a:pt x="0" y="2721864"/>
                </a:moveTo>
                <a:lnTo>
                  <a:pt x="11798808" y="2721864"/>
                </a:lnTo>
                <a:lnTo>
                  <a:pt x="11798808" y="0"/>
                </a:lnTo>
                <a:lnTo>
                  <a:pt x="0" y="0"/>
                </a:lnTo>
                <a:lnTo>
                  <a:pt x="0" y="272186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9683495" y="3864864"/>
            <a:ext cx="2331720" cy="2694940"/>
          </a:xfrm>
          <a:custGeom>
            <a:avLst/>
            <a:gdLst/>
            <a:ahLst/>
            <a:cxnLst/>
            <a:rect l="l" t="t" r="r" b="b"/>
            <a:pathLst>
              <a:path w="2331720" h="2694940">
                <a:moveTo>
                  <a:pt x="0" y="2694432"/>
                </a:moveTo>
                <a:lnTo>
                  <a:pt x="2331720" y="2694432"/>
                </a:lnTo>
                <a:lnTo>
                  <a:pt x="2331720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solidFill>
            <a:srgbClr val="FFFFFF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9683495" y="3864864"/>
            <a:ext cx="2331720" cy="2694940"/>
          </a:xfrm>
          <a:custGeom>
            <a:avLst/>
            <a:gdLst/>
            <a:ahLst/>
            <a:cxnLst/>
            <a:rect l="l" t="t" r="r" b="b"/>
            <a:pathLst>
              <a:path w="2331720" h="2694940">
                <a:moveTo>
                  <a:pt x="0" y="2694432"/>
                </a:moveTo>
                <a:lnTo>
                  <a:pt x="2331720" y="2694432"/>
                </a:lnTo>
                <a:lnTo>
                  <a:pt x="2331720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ln w="12191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82296" y="3800855"/>
            <a:ext cx="7507605" cy="2694940"/>
          </a:xfrm>
          <a:custGeom>
            <a:avLst/>
            <a:gdLst/>
            <a:ahLst/>
            <a:cxnLst/>
            <a:rect l="l" t="t" r="r" b="b"/>
            <a:pathLst>
              <a:path w="7507605" h="2694940">
                <a:moveTo>
                  <a:pt x="0" y="2694432"/>
                </a:moveTo>
                <a:lnTo>
                  <a:pt x="7507224" y="2694432"/>
                </a:lnTo>
                <a:lnTo>
                  <a:pt x="7507224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solidFill>
            <a:srgbClr val="FFFFFF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82296" y="3800855"/>
            <a:ext cx="7507605" cy="2694940"/>
          </a:xfrm>
          <a:custGeom>
            <a:avLst/>
            <a:gdLst/>
            <a:ahLst/>
            <a:cxnLst/>
            <a:rect l="l" t="t" r="r" b="b"/>
            <a:pathLst>
              <a:path w="7507605" h="2694940">
                <a:moveTo>
                  <a:pt x="0" y="2694432"/>
                </a:moveTo>
                <a:lnTo>
                  <a:pt x="7507224" y="2694432"/>
                </a:lnTo>
                <a:lnTo>
                  <a:pt x="7507224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40046" y="256997"/>
            <a:ext cx="231267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5400"/>
              <a:t>評</a:t>
            </a:r>
            <a:r>
              <a:rPr dirty="0" u="none" sz="5400" spc="-5"/>
              <a:t>估</a:t>
            </a:r>
            <a:r>
              <a:rPr dirty="0" u="none" sz="3600">
                <a:solidFill>
                  <a:srgbClr val="000000"/>
                </a:solidFill>
              </a:rPr>
              <a:t>面向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850135" y="1731264"/>
            <a:ext cx="1420367" cy="11247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62100" y="1412747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1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2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3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1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43811" y="4037076"/>
            <a:ext cx="1786255" cy="1685925"/>
          </a:xfrm>
          <a:custGeom>
            <a:avLst/>
            <a:gdLst/>
            <a:ahLst/>
            <a:cxnLst/>
            <a:rect l="l" t="t" r="r" b="b"/>
            <a:pathLst>
              <a:path w="1786254" h="1685925">
                <a:moveTo>
                  <a:pt x="0" y="842772"/>
                </a:moveTo>
                <a:lnTo>
                  <a:pt x="1321" y="796531"/>
                </a:lnTo>
                <a:lnTo>
                  <a:pt x="5239" y="750941"/>
                </a:lnTo>
                <a:lnTo>
                  <a:pt x="11687" y="706068"/>
                </a:lnTo>
                <a:lnTo>
                  <a:pt x="20596" y="661976"/>
                </a:lnTo>
                <a:lnTo>
                  <a:pt x="31898" y="618728"/>
                </a:lnTo>
                <a:lnTo>
                  <a:pt x="45524" y="576388"/>
                </a:lnTo>
                <a:lnTo>
                  <a:pt x="61408" y="535023"/>
                </a:lnTo>
                <a:lnTo>
                  <a:pt x="79481" y="494694"/>
                </a:lnTo>
                <a:lnTo>
                  <a:pt x="99674" y="455467"/>
                </a:lnTo>
                <a:lnTo>
                  <a:pt x="121920" y="417406"/>
                </a:lnTo>
                <a:lnTo>
                  <a:pt x="146150" y="380575"/>
                </a:lnTo>
                <a:lnTo>
                  <a:pt x="172297" y="345039"/>
                </a:lnTo>
                <a:lnTo>
                  <a:pt x="200292" y="310862"/>
                </a:lnTo>
                <a:lnTo>
                  <a:pt x="230068" y="278107"/>
                </a:lnTo>
                <a:lnTo>
                  <a:pt x="261556" y="246840"/>
                </a:lnTo>
                <a:lnTo>
                  <a:pt x="294688" y="217124"/>
                </a:lnTo>
                <a:lnTo>
                  <a:pt x="329397" y="189024"/>
                </a:lnTo>
                <a:lnTo>
                  <a:pt x="365613" y="162604"/>
                </a:lnTo>
                <a:lnTo>
                  <a:pt x="403270" y="137929"/>
                </a:lnTo>
                <a:lnTo>
                  <a:pt x="442298" y="115062"/>
                </a:lnTo>
                <a:lnTo>
                  <a:pt x="482630" y="94067"/>
                </a:lnTo>
                <a:lnTo>
                  <a:pt x="524199" y="75010"/>
                </a:lnTo>
                <a:lnTo>
                  <a:pt x="566934" y="57954"/>
                </a:lnTo>
                <a:lnTo>
                  <a:pt x="610770" y="42964"/>
                </a:lnTo>
                <a:lnTo>
                  <a:pt x="655637" y="30104"/>
                </a:lnTo>
                <a:lnTo>
                  <a:pt x="701468" y="19438"/>
                </a:lnTo>
                <a:lnTo>
                  <a:pt x="748194" y="11030"/>
                </a:lnTo>
                <a:lnTo>
                  <a:pt x="795747" y="4945"/>
                </a:lnTo>
                <a:lnTo>
                  <a:pt x="844060" y="1247"/>
                </a:lnTo>
                <a:lnTo>
                  <a:pt x="893063" y="0"/>
                </a:lnTo>
                <a:lnTo>
                  <a:pt x="942067" y="1247"/>
                </a:lnTo>
                <a:lnTo>
                  <a:pt x="990380" y="4945"/>
                </a:lnTo>
                <a:lnTo>
                  <a:pt x="1037933" y="11030"/>
                </a:lnTo>
                <a:lnTo>
                  <a:pt x="1084659" y="19438"/>
                </a:lnTo>
                <a:lnTo>
                  <a:pt x="1130490" y="30104"/>
                </a:lnTo>
                <a:lnTo>
                  <a:pt x="1175357" y="42964"/>
                </a:lnTo>
                <a:lnTo>
                  <a:pt x="1219193" y="57954"/>
                </a:lnTo>
                <a:lnTo>
                  <a:pt x="1261928" y="75010"/>
                </a:lnTo>
                <a:lnTo>
                  <a:pt x="1303497" y="94067"/>
                </a:lnTo>
                <a:lnTo>
                  <a:pt x="1343829" y="115061"/>
                </a:lnTo>
                <a:lnTo>
                  <a:pt x="1382857" y="137929"/>
                </a:lnTo>
                <a:lnTo>
                  <a:pt x="1420514" y="162604"/>
                </a:lnTo>
                <a:lnTo>
                  <a:pt x="1456730" y="189024"/>
                </a:lnTo>
                <a:lnTo>
                  <a:pt x="1491439" y="217124"/>
                </a:lnTo>
                <a:lnTo>
                  <a:pt x="1524571" y="246840"/>
                </a:lnTo>
                <a:lnTo>
                  <a:pt x="1556059" y="278107"/>
                </a:lnTo>
                <a:lnTo>
                  <a:pt x="1585835" y="310862"/>
                </a:lnTo>
                <a:lnTo>
                  <a:pt x="1613830" y="345039"/>
                </a:lnTo>
                <a:lnTo>
                  <a:pt x="1639977" y="380575"/>
                </a:lnTo>
                <a:lnTo>
                  <a:pt x="1664208" y="417406"/>
                </a:lnTo>
                <a:lnTo>
                  <a:pt x="1686453" y="455467"/>
                </a:lnTo>
                <a:lnTo>
                  <a:pt x="1706646" y="494694"/>
                </a:lnTo>
                <a:lnTo>
                  <a:pt x="1724719" y="535023"/>
                </a:lnTo>
                <a:lnTo>
                  <a:pt x="1740603" y="576388"/>
                </a:lnTo>
                <a:lnTo>
                  <a:pt x="1754229" y="618728"/>
                </a:lnTo>
                <a:lnTo>
                  <a:pt x="1765531" y="661976"/>
                </a:lnTo>
                <a:lnTo>
                  <a:pt x="1774440" y="706068"/>
                </a:lnTo>
                <a:lnTo>
                  <a:pt x="1780888" y="750941"/>
                </a:lnTo>
                <a:lnTo>
                  <a:pt x="1784806" y="796531"/>
                </a:lnTo>
                <a:lnTo>
                  <a:pt x="1786127" y="842772"/>
                </a:lnTo>
                <a:lnTo>
                  <a:pt x="1784806" y="889012"/>
                </a:lnTo>
                <a:lnTo>
                  <a:pt x="1780888" y="934602"/>
                </a:lnTo>
                <a:lnTo>
                  <a:pt x="1774440" y="979475"/>
                </a:lnTo>
                <a:lnTo>
                  <a:pt x="1765531" y="1023567"/>
                </a:lnTo>
                <a:lnTo>
                  <a:pt x="1754229" y="1066815"/>
                </a:lnTo>
                <a:lnTo>
                  <a:pt x="1740603" y="1109155"/>
                </a:lnTo>
                <a:lnTo>
                  <a:pt x="1724719" y="1150520"/>
                </a:lnTo>
                <a:lnTo>
                  <a:pt x="1706646" y="1190849"/>
                </a:lnTo>
                <a:lnTo>
                  <a:pt x="1686453" y="1230076"/>
                </a:lnTo>
                <a:lnTo>
                  <a:pt x="1664208" y="1268137"/>
                </a:lnTo>
                <a:lnTo>
                  <a:pt x="1639977" y="1304968"/>
                </a:lnTo>
                <a:lnTo>
                  <a:pt x="1613830" y="1340504"/>
                </a:lnTo>
                <a:lnTo>
                  <a:pt x="1585835" y="1374681"/>
                </a:lnTo>
                <a:lnTo>
                  <a:pt x="1556059" y="1407436"/>
                </a:lnTo>
                <a:lnTo>
                  <a:pt x="1524571" y="1438703"/>
                </a:lnTo>
                <a:lnTo>
                  <a:pt x="1491439" y="1468419"/>
                </a:lnTo>
                <a:lnTo>
                  <a:pt x="1456730" y="1496519"/>
                </a:lnTo>
                <a:lnTo>
                  <a:pt x="1420514" y="1522939"/>
                </a:lnTo>
                <a:lnTo>
                  <a:pt x="1382857" y="1547614"/>
                </a:lnTo>
                <a:lnTo>
                  <a:pt x="1343829" y="1570482"/>
                </a:lnTo>
                <a:lnTo>
                  <a:pt x="1303497" y="1591476"/>
                </a:lnTo>
                <a:lnTo>
                  <a:pt x="1261928" y="1610533"/>
                </a:lnTo>
                <a:lnTo>
                  <a:pt x="1219193" y="1627589"/>
                </a:lnTo>
                <a:lnTo>
                  <a:pt x="1175357" y="1642579"/>
                </a:lnTo>
                <a:lnTo>
                  <a:pt x="1130490" y="1655439"/>
                </a:lnTo>
                <a:lnTo>
                  <a:pt x="1084659" y="1666105"/>
                </a:lnTo>
                <a:lnTo>
                  <a:pt x="1037933" y="1674513"/>
                </a:lnTo>
                <a:lnTo>
                  <a:pt x="990380" y="1680598"/>
                </a:lnTo>
                <a:lnTo>
                  <a:pt x="942067" y="1684296"/>
                </a:lnTo>
                <a:lnTo>
                  <a:pt x="893063" y="1685544"/>
                </a:lnTo>
                <a:lnTo>
                  <a:pt x="844060" y="1684296"/>
                </a:lnTo>
                <a:lnTo>
                  <a:pt x="795747" y="1680598"/>
                </a:lnTo>
                <a:lnTo>
                  <a:pt x="748194" y="1674513"/>
                </a:lnTo>
                <a:lnTo>
                  <a:pt x="701468" y="1666105"/>
                </a:lnTo>
                <a:lnTo>
                  <a:pt x="655637" y="1655439"/>
                </a:lnTo>
                <a:lnTo>
                  <a:pt x="610770" y="1642579"/>
                </a:lnTo>
                <a:lnTo>
                  <a:pt x="566934" y="1627589"/>
                </a:lnTo>
                <a:lnTo>
                  <a:pt x="524199" y="1610533"/>
                </a:lnTo>
                <a:lnTo>
                  <a:pt x="482630" y="1591476"/>
                </a:lnTo>
                <a:lnTo>
                  <a:pt x="442298" y="1570482"/>
                </a:lnTo>
                <a:lnTo>
                  <a:pt x="403270" y="1547614"/>
                </a:lnTo>
                <a:lnTo>
                  <a:pt x="365613" y="1522939"/>
                </a:lnTo>
                <a:lnTo>
                  <a:pt x="329397" y="1496519"/>
                </a:lnTo>
                <a:lnTo>
                  <a:pt x="294688" y="1468419"/>
                </a:lnTo>
                <a:lnTo>
                  <a:pt x="261556" y="1438703"/>
                </a:lnTo>
                <a:lnTo>
                  <a:pt x="230068" y="1407436"/>
                </a:lnTo>
                <a:lnTo>
                  <a:pt x="200292" y="1374681"/>
                </a:lnTo>
                <a:lnTo>
                  <a:pt x="172297" y="1340504"/>
                </a:lnTo>
                <a:lnTo>
                  <a:pt x="146150" y="1304968"/>
                </a:lnTo>
                <a:lnTo>
                  <a:pt x="121919" y="1268137"/>
                </a:lnTo>
                <a:lnTo>
                  <a:pt x="99674" y="1230076"/>
                </a:lnTo>
                <a:lnTo>
                  <a:pt x="79481" y="1190849"/>
                </a:lnTo>
                <a:lnTo>
                  <a:pt x="61408" y="1150520"/>
                </a:lnTo>
                <a:lnTo>
                  <a:pt x="45524" y="1109155"/>
                </a:lnTo>
                <a:lnTo>
                  <a:pt x="31898" y="1066815"/>
                </a:lnTo>
                <a:lnTo>
                  <a:pt x="20596" y="1023567"/>
                </a:lnTo>
                <a:lnTo>
                  <a:pt x="11687" y="979475"/>
                </a:lnTo>
                <a:lnTo>
                  <a:pt x="5239" y="934602"/>
                </a:lnTo>
                <a:lnTo>
                  <a:pt x="1321" y="889012"/>
                </a:lnTo>
                <a:lnTo>
                  <a:pt x="0" y="842772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42588" y="4037076"/>
            <a:ext cx="1786255" cy="1685925"/>
          </a:xfrm>
          <a:custGeom>
            <a:avLst/>
            <a:gdLst/>
            <a:ahLst/>
            <a:cxnLst/>
            <a:rect l="l" t="t" r="r" b="b"/>
            <a:pathLst>
              <a:path w="1786254" h="1685925">
                <a:moveTo>
                  <a:pt x="0" y="842772"/>
                </a:moveTo>
                <a:lnTo>
                  <a:pt x="1321" y="796531"/>
                </a:lnTo>
                <a:lnTo>
                  <a:pt x="5239" y="750941"/>
                </a:lnTo>
                <a:lnTo>
                  <a:pt x="11687" y="706068"/>
                </a:lnTo>
                <a:lnTo>
                  <a:pt x="20596" y="661976"/>
                </a:lnTo>
                <a:lnTo>
                  <a:pt x="31898" y="618728"/>
                </a:lnTo>
                <a:lnTo>
                  <a:pt x="45524" y="576388"/>
                </a:lnTo>
                <a:lnTo>
                  <a:pt x="61408" y="535023"/>
                </a:lnTo>
                <a:lnTo>
                  <a:pt x="79481" y="494694"/>
                </a:lnTo>
                <a:lnTo>
                  <a:pt x="99674" y="455467"/>
                </a:lnTo>
                <a:lnTo>
                  <a:pt x="121919" y="417406"/>
                </a:lnTo>
                <a:lnTo>
                  <a:pt x="146150" y="380575"/>
                </a:lnTo>
                <a:lnTo>
                  <a:pt x="172297" y="345039"/>
                </a:lnTo>
                <a:lnTo>
                  <a:pt x="200292" y="310862"/>
                </a:lnTo>
                <a:lnTo>
                  <a:pt x="230068" y="278107"/>
                </a:lnTo>
                <a:lnTo>
                  <a:pt x="261556" y="246840"/>
                </a:lnTo>
                <a:lnTo>
                  <a:pt x="294688" y="217124"/>
                </a:lnTo>
                <a:lnTo>
                  <a:pt x="329397" y="189024"/>
                </a:lnTo>
                <a:lnTo>
                  <a:pt x="365613" y="162604"/>
                </a:lnTo>
                <a:lnTo>
                  <a:pt x="403270" y="137929"/>
                </a:lnTo>
                <a:lnTo>
                  <a:pt x="442298" y="115062"/>
                </a:lnTo>
                <a:lnTo>
                  <a:pt x="482630" y="94067"/>
                </a:lnTo>
                <a:lnTo>
                  <a:pt x="524199" y="75010"/>
                </a:lnTo>
                <a:lnTo>
                  <a:pt x="566934" y="57954"/>
                </a:lnTo>
                <a:lnTo>
                  <a:pt x="610770" y="42964"/>
                </a:lnTo>
                <a:lnTo>
                  <a:pt x="655637" y="30104"/>
                </a:lnTo>
                <a:lnTo>
                  <a:pt x="701468" y="19438"/>
                </a:lnTo>
                <a:lnTo>
                  <a:pt x="748194" y="11030"/>
                </a:lnTo>
                <a:lnTo>
                  <a:pt x="795747" y="4945"/>
                </a:lnTo>
                <a:lnTo>
                  <a:pt x="844060" y="1247"/>
                </a:lnTo>
                <a:lnTo>
                  <a:pt x="893063" y="0"/>
                </a:lnTo>
                <a:lnTo>
                  <a:pt x="942067" y="1247"/>
                </a:lnTo>
                <a:lnTo>
                  <a:pt x="990380" y="4945"/>
                </a:lnTo>
                <a:lnTo>
                  <a:pt x="1037933" y="11030"/>
                </a:lnTo>
                <a:lnTo>
                  <a:pt x="1084659" y="19438"/>
                </a:lnTo>
                <a:lnTo>
                  <a:pt x="1130490" y="30104"/>
                </a:lnTo>
                <a:lnTo>
                  <a:pt x="1175357" y="42964"/>
                </a:lnTo>
                <a:lnTo>
                  <a:pt x="1219193" y="57954"/>
                </a:lnTo>
                <a:lnTo>
                  <a:pt x="1261928" y="75010"/>
                </a:lnTo>
                <a:lnTo>
                  <a:pt x="1303497" y="94067"/>
                </a:lnTo>
                <a:lnTo>
                  <a:pt x="1343829" y="115061"/>
                </a:lnTo>
                <a:lnTo>
                  <a:pt x="1382857" y="137929"/>
                </a:lnTo>
                <a:lnTo>
                  <a:pt x="1420514" y="162604"/>
                </a:lnTo>
                <a:lnTo>
                  <a:pt x="1456730" y="189024"/>
                </a:lnTo>
                <a:lnTo>
                  <a:pt x="1491439" y="217124"/>
                </a:lnTo>
                <a:lnTo>
                  <a:pt x="1524571" y="246840"/>
                </a:lnTo>
                <a:lnTo>
                  <a:pt x="1556059" y="278107"/>
                </a:lnTo>
                <a:lnTo>
                  <a:pt x="1585835" y="310862"/>
                </a:lnTo>
                <a:lnTo>
                  <a:pt x="1613830" y="345039"/>
                </a:lnTo>
                <a:lnTo>
                  <a:pt x="1639977" y="380575"/>
                </a:lnTo>
                <a:lnTo>
                  <a:pt x="1664208" y="417406"/>
                </a:lnTo>
                <a:lnTo>
                  <a:pt x="1686453" y="455467"/>
                </a:lnTo>
                <a:lnTo>
                  <a:pt x="1706646" y="494694"/>
                </a:lnTo>
                <a:lnTo>
                  <a:pt x="1724719" y="535023"/>
                </a:lnTo>
                <a:lnTo>
                  <a:pt x="1740603" y="576388"/>
                </a:lnTo>
                <a:lnTo>
                  <a:pt x="1754229" y="618728"/>
                </a:lnTo>
                <a:lnTo>
                  <a:pt x="1765531" y="661976"/>
                </a:lnTo>
                <a:lnTo>
                  <a:pt x="1774440" y="706068"/>
                </a:lnTo>
                <a:lnTo>
                  <a:pt x="1780888" y="750941"/>
                </a:lnTo>
                <a:lnTo>
                  <a:pt x="1784806" y="796531"/>
                </a:lnTo>
                <a:lnTo>
                  <a:pt x="1786127" y="842772"/>
                </a:lnTo>
                <a:lnTo>
                  <a:pt x="1784806" y="889012"/>
                </a:lnTo>
                <a:lnTo>
                  <a:pt x="1780888" y="934602"/>
                </a:lnTo>
                <a:lnTo>
                  <a:pt x="1774440" y="979475"/>
                </a:lnTo>
                <a:lnTo>
                  <a:pt x="1765531" y="1023567"/>
                </a:lnTo>
                <a:lnTo>
                  <a:pt x="1754229" y="1066815"/>
                </a:lnTo>
                <a:lnTo>
                  <a:pt x="1740603" y="1109155"/>
                </a:lnTo>
                <a:lnTo>
                  <a:pt x="1724719" y="1150520"/>
                </a:lnTo>
                <a:lnTo>
                  <a:pt x="1706646" y="1190849"/>
                </a:lnTo>
                <a:lnTo>
                  <a:pt x="1686453" y="1230076"/>
                </a:lnTo>
                <a:lnTo>
                  <a:pt x="1664208" y="1268137"/>
                </a:lnTo>
                <a:lnTo>
                  <a:pt x="1639977" y="1304968"/>
                </a:lnTo>
                <a:lnTo>
                  <a:pt x="1613830" y="1340504"/>
                </a:lnTo>
                <a:lnTo>
                  <a:pt x="1585835" y="1374681"/>
                </a:lnTo>
                <a:lnTo>
                  <a:pt x="1556059" y="1407436"/>
                </a:lnTo>
                <a:lnTo>
                  <a:pt x="1524571" y="1438703"/>
                </a:lnTo>
                <a:lnTo>
                  <a:pt x="1491439" y="1468419"/>
                </a:lnTo>
                <a:lnTo>
                  <a:pt x="1456730" y="1496519"/>
                </a:lnTo>
                <a:lnTo>
                  <a:pt x="1420514" y="1522939"/>
                </a:lnTo>
                <a:lnTo>
                  <a:pt x="1382857" y="1547614"/>
                </a:lnTo>
                <a:lnTo>
                  <a:pt x="1343829" y="1570482"/>
                </a:lnTo>
                <a:lnTo>
                  <a:pt x="1303497" y="1591476"/>
                </a:lnTo>
                <a:lnTo>
                  <a:pt x="1261928" y="1610533"/>
                </a:lnTo>
                <a:lnTo>
                  <a:pt x="1219193" y="1627589"/>
                </a:lnTo>
                <a:lnTo>
                  <a:pt x="1175357" y="1642579"/>
                </a:lnTo>
                <a:lnTo>
                  <a:pt x="1130490" y="1655439"/>
                </a:lnTo>
                <a:lnTo>
                  <a:pt x="1084659" y="1666105"/>
                </a:lnTo>
                <a:lnTo>
                  <a:pt x="1037933" y="1674513"/>
                </a:lnTo>
                <a:lnTo>
                  <a:pt x="990380" y="1680598"/>
                </a:lnTo>
                <a:lnTo>
                  <a:pt x="942067" y="1684296"/>
                </a:lnTo>
                <a:lnTo>
                  <a:pt x="893063" y="1685544"/>
                </a:lnTo>
                <a:lnTo>
                  <a:pt x="844060" y="1684296"/>
                </a:lnTo>
                <a:lnTo>
                  <a:pt x="795747" y="1680598"/>
                </a:lnTo>
                <a:lnTo>
                  <a:pt x="748194" y="1674513"/>
                </a:lnTo>
                <a:lnTo>
                  <a:pt x="701468" y="1666105"/>
                </a:lnTo>
                <a:lnTo>
                  <a:pt x="655637" y="1655439"/>
                </a:lnTo>
                <a:lnTo>
                  <a:pt x="610770" y="1642579"/>
                </a:lnTo>
                <a:lnTo>
                  <a:pt x="566934" y="1627589"/>
                </a:lnTo>
                <a:lnTo>
                  <a:pt x="524199" y="1610533"/>
                </a:lnTo>
                <a:lnTo>
                  <a:pt x="482630" y="1591476"/>
                </a:lnTo>
                <a:lnTo>
                  <a:pt x="442298" y="1570482"/>
                </a:lnTo>
                <a:lnTo>
                  <a:pt x="403270" y="1547614"/>
                </a:lnTo>
                <a:lnTo>
                  <a:pt x="365613" y="1522939"/>
                </a:lnTo>
                <a:lnTo>
                  <a:pt x="329397" y="1496519"/>
                </a:lnTo>
                <a:lnTo>
                  <a:pt x="294688" y="1468419"/>
                </a:lnTo>
                <a:lnTo>
                  <a:pt x="261556" y="1438703"/>
                </a:lnTo>
                <a:lnTo>
                  <a:pt x="230068" y="1407436"/>
                </a:lnTo>
                <a:lnTo>
                  <a:pt x="200292" y="1374681"/>
                </a:lnTo>
                <a:lnTo>
                  <a:pt x="172297" y="1340504"/>
                </a:lnTo>
                <a:lnTo>
                  <a:pt x="146150" y="1304968"/>
                </a:lnTo>
                <a:lnTo>
                  <a:pt x="121920" y="1268137"/>
                </a:lnTo>
                <a:lnTo>
                  <a:pt x="99674" y="1230076"/>
                </a:lnTo>
                <a:lnTo>
                  <a:pt x="79481" y="1190849"/>
                </a:lnTo>
                <a:lnTo>
                  <a:pt x="61408" y="1150520"/>
                </a:lnTo>
                <a:lnTo>
                  <a:pt x="45524" y="1109155"/>
                </a:lnTo>
                <a:lnTo>
                  <a:pt x="31898" y="1066815"/>
                </a:lnTo>
                <a:lnTo>
                  <a:pt x="20596" y="1023567"/>
                </a:lnTo>
                <a:lnTo>
                  <a:pt x="11687" y="979475"/>
                </a:lnTo>
                <a:lnTo>
                  <a:pt x="5239" y="934602"/>
                </a:lnTo>
                <a:lnTo>
                  <a:pt x="1321" y="889012"/>
                </a:lnTo>
                <a:lnTo>
                  <a:pt x="0" y="842772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371844" y="4046220"/>
            <a:ext cx="1786255" cy="1689100"/>
          </a:xfrm>
          <a:custGeom>
            <a:avLst/>
            <a:gdLst/>
            <a:ahLst/>
            <a:cxnLst/>
            <a:rect l="l" t="t" r="r" b="b"/>
            <a:pathLst>
              <a:path w="1786254" h="1689100">
                <a:moveTo>
                  <a:pt x="0" y="844295"/>
                </a:moveTo>
                <a:lnTo>
                  <a:pt x="1321" y="797966"/>
                </a:lnTo>
                <a:lnTo>
                  <a:pt x="5239" y="752291"/>
                </a:lnTo>
                <a:lnTo>
                  <a:pt x="11687" y="707334"/>
                </a:lnTo>
                <a:lnTo>
                  <a:pt x="20596" y="663159"/>
                </a:lnTo>
                <a:lnTo>
                  <a:pt x="31898" y="619830"/>
                </a:lnTo>
                <a:lnTo>
                  <a:pt x="45524" y="577413"/>
                </a:lnTo>
                <a:lnTo>
                  <a:pt x="61408" y="535971"/>
                </a:lnTo>
                <a:lnTo>
                  <a:pt x="79481" y="495568"/>
                </a:lnTo>
                <a:lnTo>
                  <a:pt x="99674" y="456270"/>
                </a:lnTo>
                <a:lnTo>
                  <a:pt x="121919" y="418140"/>
                </a:lnTo>
                <a:lnTo>
                  <a:pt x="146150" y="381243"/>
                </a:lnTo>
                <a:lnTo>
                  <a:pt x="172297" y="345643"/>
                </a:lnTo>
                <a:lnTo>
                  <a:pt x="200292" y="311404"/>
                </a:lnTo>
                <a:lnTo>
                  <a:pt x="230068" y="278591"/>
                </a:lnTo>
                <a:lnTo>
                  <a:pt x="261556" y="247268"/>
                </a:lnTo>
                <a:lnTo>
                  <a:pt x="294688" y="217500"/>
                </a:lnTo>
                <a:lnTo>
                  <a:pt x="329397" y="189351"/>
                </a:lnTo>
                <a:lnTo>
                  <a:pt x="365613" y="162885"/>
                </a:lnTo>
                <a:lnTo>
                  <a:pt x="403270" y="138166"/>
                </a:lnTo>
                <a:lnTo>
                  <a:pt x="442298" y="115259"/>
                </a:lnTo>
                <a:lnTo>
                  <a:pt x="482630" y="94228"/>
                </a:lnTo>
                <a:lnTo>
                  <a:pt x="524199" y="75138"/>
                </a:lnTo>
                <a:lnTo>
                  <a:pt x="566934" y="58053"/>
                </a:lnTo>
                <a:lnTo>
                  <a:pt x="610770" y="43037"/>
                </a:lnTo>
                <a:lnTo>
                  <a:pt x="655637" y="30155"/>
                </a:lnTo>
                <a:lnTo>
                  <a:pt x="701468" y="19471"/>
                </a:lnTo>
                <a:lnTo>
                  <a:pt x="748194" y="11048"/>
                </a:lnTo>
                <a:lnTo>
                  <a:pt x="795747" y="4953"/>
                </a:lnTo>
                <a:lnTo>
                  <a:pt x="844060" y="1249"/>
                </a:lnTo>
                <a:lnTo>
                  <a:pt x="893063" y="0"/>
                </a:lnTo>
                <a:lnTo>
                  <a:pt x="942067" y="1249"/>
                </a:lnTo>
                <a:lnTo>
                  <a:pt x="990380" y="4953"/>
                </a:lnTo>
                <a:lnTo>
                  <a:pt x="1037933" y="11048"/>
                </a:lnTo>
                <a:lnTo>
                  <a:pt x="1084659" y="19471"/>
                </a:lnTo>
                <a:lnTo>
                  <a:pt x="1130490" y="30155"/>
                </a:lnTo>
                <a:lnTo>
                  <a:pt x="1175357" y="43037"/>
                </a:lnTo>
                <a:lnTo>
                  <a:pt x="1219193" y="58053"/>
                </a:lnTo>
                <a:lnTo>
                  <a:pt x="1261928" y="75138"/>
                </a:lnTo>
                <a:lnTo>
                  <a:pt x="1303497" y="94228"/>
                </a:lnTo>
                <a:lnTo>
                  <a:pt x="1343829" y="115259"/>
                </a:lnTo>
                <a:lnTo>
                  <a:pt x="1382857" y="138166"/>
                </a:lnTo>
                <a:lnTo>
                  <a:pt x="1420514" y="162885"/>
                </a:lnTo>
                <a:lnTo>
                  <a:pt x="1456730" y="189351"/>
                </a:lnTo>
                <a:lnTo>
                  <a:pt x="1491439" y="217500"/>
                </a:lnTo>
                <a:lnTo>
                  <a:pt x="1524571" y="247269"/>
                </a:lnTo>
                <a:lnTo>
                  <a:pt x="1556059" y="278591"/>
                </a:lnTo>
                <a:lnTo>
                  <a:pt x="1585835" y="311404"/>
                </a:lnTo>
                <a:lnTo>
                  <a:pt x="1613830" y="345643"/>
                </a:lnTo>
                <a:lnTo>
                  <a:pt x="1639977" y="381243"/>
                </a:lnTo>
                <a:lnTo>
                  <a:pt x="1664208" y="418140"/>
                </a:lnTo>
                <a:lnTo>
                  <a:pt x="1686453" y="456270"/>
                </a:lnTo>
                <a:lnTo>
                  <a:pt x="1706646" y="495568"/>
                </a:lnTo>
                <a:lnTo>
                  <a:pt x="1724719" y="535971"/>
                </a:lnTo>
                <a:lnTo>
                  <a:pt x="1740603" y="577413"/>
                </a:lnTo>
                <a:lnTo>
                  <a:pt x="1754229" y="619830"/>
                </a:lnTo>
                <a:lnTo>
                  <a:pt x="1765531" y="663159"/>
                </a:lnTo>
                <a:lnTo>
                  <a:pt x="1774440" y="707334"/>
                </a:lnTo>
                <a:lnTo>
                  <a:pt x="1780888" y="752291"/>
                </a:lnTo>
                <a:lnTo>
                  <a:pt x="1784806" y="797966"/>
                </a:lnTo>
                <a:lnTo>
                  <a:pt x="1786127" y="844295"/>
                </a:lnTo>
                <a:lnTo>
                  <a:pt x="1784806" y="890625"/>
                </a:lnTo>
                <a:lnTo>
                  <a:pt x="1780888" y="936300"/>
                </a:lnTo>
                <a:lnTo>
                  <a:pt x="1774440" y="981257"/>
                </a:lnTo>
                <a:lnTo>
                  <a:pt x="1765531" y="1025432"/>
                </a:lnTo>
                <a:lnTo>
                  <a:pt x="1754229" y="1068761"/>
                </a:lnTo>
                <a:lnTo>
                  <a:pt x="1740603" y="1111178"/>
                </a:lnTo>
                <a:lnTo>
                  <a:pt x="1724719" y="1152620"/>
                </a:lnTo>
                <a:lnTo>
                  <a:pt x="1706646" y="1193023"/>
                </a:lnTo>
                <a:lnTo>
                  <a:pt x="1686453" y="1232321"/>
                </a:lnTo>
                <a:lnTo>
                  <a:pt x="1664207" y="1270451"/>
                </a:lnTo>
                <a:lnTo>
                  <a:pt x="1639977" y="1307348"/>
                </a:lnTo>
                <a:lnTo>
                  <a:pt x="1613830" y="1342948"/>
                </a:lnTo>
                <a:lnTo>
                  <a:pt x="1585835" y="1377187"/>
                </a:lnTo>
                <a:lnTo>
                  <a:pt x="1556059" y="1410000"/>
                </a:lnTo>
                <a:lnTo>
                  <a:pt x="1524571" y="1441322"/>
                </a:lnTo>
                <a:lnTo>
                  <a:pt x="1491439" y="1471091"/>
                </a:lnTo>
                <a:lnTo>
                  <a:pt x="1456730" y="1499240"/>
                </a:lnTo>
                <a:lnTo>
                  <a:pt x="1420514" y="1525706"/>
                </a:lnTo>
                <a:lnTo>
                  <a:pt x="1382857" y="1550425"/>
                </a:lnTo>
                <a:lnTo>
                  <a:pt x="1343829" y="1573332"/>
                </a:lnTo>
                <a:lnTo>
                  <a:pt x="1303497" y="1594363"/>
                </a:lnTo>
                <a:lnTo>
                  <a:pt x="1261928" y="1613453"/>
                </a:lnTo>
                <a:lnTo>
                  <a:pt x="1219193" y="1630538"/>
                </a:lnTo>
                <a:lnTo>
                  <a:pt x="1175357" y="1645554"/>
                </a:lnTo>
                <a:lnTo>
                  <a:pt x="1130490" y="1658436"/>
                </a:lnTo>
                <a:lnTo>
                  <a:pt x="1084659" y="1669120"/>
                </a:lnTo>
                <a:lnTo>
                  <a:pt x="1037933" y="1677542"/>
                </a:lnTo>
                <a:lnTo>
                  <a:pt x="990380" y="1683638"/>
                </a:lnTo>
                <a:lnTo>
                  <a:pt x="942067" y="1687342"/>
                </a:lnTo>
                <a:lnTo>
                  <a:pt x="893063" y="1688591"/>
                </a:lnTo>
                <a:lnTo>
                  <a:pt x="844060" y="1687342"/>
                </a:lnTo>
                <a:lnTo>
                  <a:pt x="795747" y="1683638"/>
                </a:lnTo>
                <a:lnTo>
                  <a:pt x="748194" y="1677542"/>
                </a:lnTo>
                <a:lnTo>
                  <a:pt x="701468" y="1669120"/>
                </a:lnTo>
                <a:lnTo>
                  <a:pt x="655637" y="1658436"/>
                </a:lnTo>
                <a:lnTo>
                  <a:pt x="610770" y="1645554"/>
                </a:lnTo>
                <a:lnTo>
                  <a:pt x="566934" y="1630538"/>
                </a:lnTo>
                <a:lnTo>
                  <a:pt x="524199" y="1613453"/>
                </a:lnTo>
                <a:lnTo>
                  <a:pt x="482630" y="1594363"/>
                </a:lnTo>
                <a:lnTo>
                  <a:pt x="442298" y="1573332"/>
                </a:lnTo>
                <a:lnTo>
                  <a:pt x="403270" y="1550425"/>
                </a:lnTo>
                <a:lnTo>
                  <a:pt x="365613" y="1525706"/>
                </a:lnTo>
                <a:lnTo>
                  <a:pt x="329397" y="1499240"/>
                </a:lnTo>
                <a:lnTo>
                  <a:pt x="294688" y="1471091"/>
                </a:lnTo>
                <a:lnTo>
                  <a:pt x="261556" y="1441323"/>
                </a:lnTo>
                <a:lnTo>
                  <a:pt x="230068" y="1410000"/>
                </a:lnTo>
                <a:lnTo>
                  <a:pt x="200292" y="1377187"/>
                </a:lnTo>
                <a:lnTo>
                  <a:pt x="172297" y="1342948"/>
                </a:lnTo>
                <a:lnTo>
                  <a:pt x="146150" y="1307348"/>
                </a:lnTo>
                <a:lnTo>
                  <a:pt x="121920" y="1270451"/>
                </a:lnTo>
                <a:lnTo>
                  <a:pt x="99674" y="1232321"/>
                </a:lnTo>
                <a:lnTo>
                  <a:pt x="79481" y="1193023"/>
                </a:lnTo>
                <a:lnTo>
                  <a:pt x="61408" y="1152620"/>
                </a:lnTo>
                <a:lnTo>
                  <a:pt x="45524" y="1111178"/>
                </a:lnTo>
                <a:lnTo>
                  <a:pt x="31898" y="1068761"/>
                </a:lnTo>
                <a:lnTo>
                  <a:pt x="20596" y="1025432"/>
                </a:lnTo>
                <a:lnTo>
                  <a:pt x="11687" y="981257"/>
                </a:lnTo>
                <a:lnTo>
                  <a:pt x="5239" y="936300"/>
                </a:lnTo>
                <a:lnTo>
                  <a:pt x="1321" y="890625"/>
                </a:lnTo>
                <a:lnTo>
                  <a:pt x="0" y="844295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26991" y="1722120"/>
            <a:ext cx="1347215" cy="1069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09059" y="1403603"/>
            <a:ext cx="1789430" cy="1689100"/>
          </a:xfrm>
          <a:custGeom>
            <a:avLst/>
            <a:gdLst/>
            <a:ahLst/>
            <a:cxnLst/>
            <a:rect l="l" t="t" r="r" b="b"/>
            <a:pathLst>
              <a:path w="1789429" h="1689100">
                <a:moveTo>
                  <a:pt x="0" y="844296"/>
                </a:moveTo>
                <a:lnTo>
                  <a:pt x="1323" y="797966"/>
                </a:lnTo>
                <a:lnTo>
                  <a:pt x="5249" y="752291"/>
                </a:lnTo>
                <a:lnTo>
                  <a:pt x="11709" y="707334"/>
                </a:lnTo>
                <a:lnTo>
                  <a:pt x="20635" y="663159"/>
                </a:lnTo>
                <a:lnTo>
                  <a:pt x="31958" y="619830"/>
                </a:lnTo>
                <a:lnTo>
                  <a:pt x="45610" y="577413"/>
                </a:lnTo>
                <a:lnTo>
                  <a:pt x="61523" y="535971"/>
                </a:lnTo>
                <a:lnTo>
                  <a:pt x="79629" y="495568"/>
                </a:lnTo>
                <a:lnTo>
                  <a:pt x="99859" y="456270"/>
                </a:lnTo>
                <a:lnTo>
                  <a:pt x="122145" y="418140"/>
                </a:lnTo>
                <a:lnTo>
                  <a:pt x="146420" y="381243"/>
                </a:lnTo>
                <a:lnTo>
                  <a:pt x="172614" y="345643"/>
                </a:lnTo>
                <a:lnTo>
                  <a:pt x="200659" y="311404"/>
                </a:lnTo>
                <a:lnTo>
                  <a:pt x="230488" y="278591"/>
                </a:lnTo>
                <a:lnTo>
                  <a:pt x="262032" y="247269"/>
                </a:lnTo>
                <a:lnTo>
                  <a:pt x="295223" y="217500"/>
                </a:lnTo>
                <a:lnTo>
                  <a:pt x="329992" y="189351"/>
                </a:lnTo>
                <a:lnTo>
                  <a:pt x="366272" y="162885"/>
                </a:lnTo>
                <a:lnTo>
                  <a:pt x="403993" y="138166"/>
                </a:lnTo>
                <a:lnTo>
                  <a:pt x="443088" y="115259"/>
                </a:lnTo>
                <a:lnTo>
                  <a:pt x="483489" y="94228"/>
                </a:lnTo>
                <a:lnTo>
                  <a:pt x="525127" y="75138"/>
                </a:lnTo>
                <a:lnTo>
                  <a:pt x="567935" y="58053"/>
                </a:lnTo>
                <a:lnTo>
                  <a:pt x="611843" y="43037"/>
                </a:lnTo>
                <a:lnTo>
                  <a:pt x="656784" y="30155"/>
                </a:lnTo>
                <a:lnTo>
                  <a:pt x="702689" y="19471"/>
                </a:lnTo>
                <a:lnTo>
                  <a:pt x="749490" y="11049"/>
                </a:lnTo>
                <a:lnTo>
                  <a:pt x="797119" y="4953"/>
                </a:lnTo>
                <a:lnTo>
                  <a:pt x="845507" y="1249"/>
                </a:lnTo>
                <a:lnTo>
                  <a:pt x="894588" y="0"/>
                </a:lnTo>
                <a:lnTo>
                  <a:pt x="943668" y="1249"/>
                </a:lnTo>
                <a:lnTo>
                  <a:pt x="992056" y="4953"/>
                </a:lnTo>
                <a:lnTo>
                  <a:pt x="1039685" y="11048"/>
                </a:lnTo>
                <a:lnTo>
                  <a:pt x="1086486" y="19471"/>
                </a:lnTo>
                <a:lnTo>
                  <a:pt x="1132391" y="30155"/>
                </a:lnTo>
                <a:lnTo>
                  <a:pt x="1177332" y="43037"/>
                </a:lnTo>
                <a:lnTo>
                  <a:pt x="1221240" y="58053"/>
                </a:lnTo>
                <a:lnTo>
                  <a:pt x="1264048" y="75138"/>
                </a:lnTo>
                <a:lnTo>
                  <a:pt x="1305686" y="94228"/>
                </a:lnTo>
                <a:lnTo>
                  <a:pt x="1346087" y="115259"/>
                </a:lnTo>
                <a:lnTo>
                  <a:pt x="1385182" y="138166"/>
                </a:lnTo>
                <a:lnTo>
                  <a:pt x="1422903" y="162885"/>
                </a:lnTo>
                <a:lnTo>
                  <a:pt x="1459183" y="189351"/>
                </a:lnTo>
                <a:lnTo>
                  <a:pt x="1493952" y="217500"/>
                </a:lnTo>
                <a:lnTo>
                  <a:pt x="1527143" y="247268"/>
                </a:lnTo>
                <a:lnTo>
                  <a:pt x="1558687" y="278591"/>
                </a:lnTo>
                <a:lnTo>
                  <a:pt x="1588516" y="311404"/>
                </a:lnTo>
                <a:lnTo>
                  <a:pt x="1616561" y="345643"/>
                </a:lnTo>
                <a:lnTo>
                  <a:pt x="1642755" y="381243"/>
                </a:lnTo>
                <a:lnTo>
                  <a:pt x="1667030" y="418140"/>
                </a:lnTo>
                <a:lnTo>
                  <a:pt x="1689316" y="456270"/>
                </a:lnTo>
                <a:lnTo>
                  <a:pt x="1709546" y="495568"/>
                </a:lnTo>
                <a:lnTo>
                  <a:pt x="1727652" y="535971"/>
                </a:lnTo>
                <a:lnTo>
                  <a:pt x="1743565" y="577413"/>
                </a:lnTo>
                <a:lnTo>
                  <a:pt x="1757217" y="619830"/>
                </a:lnTo>
                <a:lnTo>
                  <a:pt x="1768540" y="663159"/>
                </a:lnTo>
                <a:lnTo>
                  <a:pt x="1777466" y="707334"/>
                </a:lnTo>
                <a:lnTo>
                  <a:pt x="1783926" y="752291"/>
                </a:lnTo>
                <a:lnTo>
                  <a:pt x="1787852" y="797966"/>
                </a:lnTo>
                <a:lnTo>
                  <a:pt x="1789176" y="844296"/>
                </a:lnTo>
                <a:lnTo>
                  <a:pt x="1787852" y="890625"/>
                </a:lnTo>
                <a:lnTo>
                  <a:pt x="1783926" y="936300"/>
                </a:lnTo>
                <a:lnTo>
                  <a:pt x="1777466" y="981257"/>
                </a:lnTo>
                <a:lnTo>
                  <a:pt x="1768540" y="1025432"/>
                </a:lnTo>
                <a:lnTo>
                  <a:pt x="1757217" y="1068761"/>
                </a:lnTo>
                <a:lnTo>
                  <a:pt x="1743565" y="1111178"/>
                </a:lnTo>
                <a:lnTo>
                  <a:pt x="1727652" y="1152620"/>
                </a:lnTo>
                <a:lnTo>
                  <a:pt x="1709546" y="1193023"/>
                </a:lnTo>
                <a:lnTo>
                  <a:pt x="1689316" y="1232321"/>
                </a:lnTo>
                <a:lnTo>
                  <a:pt x="1667030" y="1270451"/>
                </a:lnTo>
                <a:lnTo>
                  <a:pt x="1642755" y="1307348"/>
                </a:lnTo>
                <a:lnTo>
                  <a:pt x="1616561" y="1342948"/>
                </a:lnTo>
                <a:lnTo>
                  <a:pt x="1588516" y="1377187"/>
                </a:lnTo>
                <a:lnTo>
                  <a:pt x="1558687" y="1410000"/>
                </a:lnTo>
                <a:lnTo>
                  <a:pt x="1527143" y="1441322"/>
                </a:lnTo>
                <a:lnTo>
                  <a:pt x="1493952" y="1471091"/>
                </a:lnTo>
                <a:lnTo>
                  <a:pt x="1459183" y="1499240"/>
                </a:lnTo>
                <a:lnTo>
                  <a:pt x="1422903" y="1525706"/>
                </a:lnTo>
                <a:lnTo>
                  <a:pt x="1385182" y="1550425"/>
                </a:lnTo>
                <a:lnTo>
                  <a:pt x="1346087" y="1573332"/>
                </a:lnTo>
                <a:lnTo>
                  <a:pt x="1305686" y="1594363"/>
                </a:lnTo>
                <a:lnTo>
                  <a:pt x="1264048" y="1613453"/>
                </a:lnTo>
                <a:lnTo>
                  <a:pt x="1221240" y="1630538"/>
                </a:lnTo>
                <a:lnTo>
                  <a:pt x="1177332" y="1645554"/>
                </a:lnTo>
                <a:lnTo>
                  <a:pt x="1132391" y="1658436"/>
                </a:lnTo>
                <a:lnTo>
                  <a:pt x="1086486" y="1669120"/>
                </a:lnTo>
                <a:lnTo>
                  <a:pt x="1039685" y="1677542"/>
                </a:lnTo>
                <a:lnTo>
                  <a:pt x="992056" y="1683638"/>
                </a:lnTo>
                <a:lnTo>
                  <a:pt x="943668" y="1687342"/>
                </a:lnTo>
                <a:lnTo>
                  <a:pt x="894588" y="1688592"/>
                </a:lnTo>
                <a:lnTo>
                  <a:pt x="845507" y="1687342"/>
                </a:lnTo>
                <a:lnTo>
                  <a:pt x="797119" y="1683638"/>
                </a:lnTo>
                <a:lnTo>
                  <a:pt x="749490" y="1677543"/>
                </a:lnTo>
                <a:lnTo>
                  <a:pt x="702689" y="1669120"/>
                </a:lnTo>
                <a:lnTo>
                  <a:pt x="656784" y="1658436"/>
                </a:lnTo>
                <a:lnTo>
                  <a:pt x="611843" y="1645554"/>
                </a:lnTo>
                <a:lnTo>
                  <a:pt x="567935" y="1630538"/>
                </a:lnTo>
                <a:lnTo>
                  <a:pt x="525127" y="1613453"/>
                </a:lnTo>
                <a:lnTo>
                  <a:pt x="483489" y="1594363"/>
                </a:lnTo>
                <a:lnTo>
                  <a:pt x="443088" y="1573332"/>
                </a:lnTo>
                <a:lnTo>
                  <a:pt x="403993" y="1550425"/>
                </a:lnTo>
                <a:lnTo>
                  <a:pt x="366272" y="1525706"/>
                </a:lnTo>
                <a:lnTo>
                  <a:pt x="329992" y="1499240"/>
                </a:lnTo>
                <a:lnTo>
                  <a:pt x="295223" y="1471091"/>
                </a:lnTo>
                <a:lnTo>
                  <a:pt x="262032" y="1441323"/>
                </a:lnTo>
                <a:lnTo>
                  <a:pt x="230488" y="1410000"/>
                </a:lnTo>
                <a:lnTo>
                  <a:pt x="200659" y="1377187"/>
                </a:lnTo>
                <a:lnTo>
                  <a:pt x="172614" y="1342948"/>
                </a:lnTo>
                <a:lnTo>
                  <a:pt x="146420" y="1307348"/>
                </a:lnTo>
                <a:lnTo>
                  <a:pt x="122145" y="1270451"/>
                </a:lnTo>
                <a:lnTo>
                  <a:pt x="99859" y="1232321"/>
                </a:lnTo>
                <a:lnTo>
                  <a:pt x="79629" y="1193023"/>
                </a:lnTo>
                <a:lnTo>
                  <a:pt x="61523" y="1152620"/>
                </a:lnTo>
                <a:lnTo>
                  <a:pt x="45610" y="1111178"/>
                </a:lnTo>
                <a:lnTo>
                  <a:pt x="31958" y="1068761"/>
                </a:lnTo>
                <a:lnTo>
                  <a:pt x="20635" y="1025432"/>
                </a:lnTo>
                <a:lnTo>
                  <a:pt x="11709" y="981257"/>
                </a:lnTo>
                <a:lnTo>
                  <a:pt x="5249" y="936300"/>
                </a:lnTo>
                <a:lnTo>
                  <a:pt x="1323" y="890625"/>
                </a:lnTo>
                <a:lnTo>
                  <a:pt x="0" y="84429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27647" y="1459991"/>
            <a:ext cx="1597152" cy="1237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265164" y="1403603"/>
            <a:ext cx="1789430" cy="1689100"/>
          </a:xfrm>
          <a:custGeom>
            <a:avLst/>
            <a:gdLst/>
            <a:ahLst/>
            <a:cxnLst/>
            <a:rect l="l" t="t" r="r" b="b"/>
            <a:pathLst>
              <a:path w="1789429" h="1689100">
                <a:moveTo>
                  <a:pt x="0" y="844296"/>
                </a:moveTo>
                <a:lnTo>
                  <a:pt x="1323" y="797966"/>
                </a:lnTo>
                <a:lnTo>
                  <a:pt x="5249" y="752291"/>
                </a:lnTo>
                <a:lnTo>
                  <a:pt x="11709" y="707334"/>
                </a:lnTo>
                <a:lnTo>
                  <a:pt x="20635" y="663159"/>
                </a:lnTo>
                <a:lnTo>
                  <a:pt x="31958" y="619830"/>
                </a:lnTo>
                <a:lnTo>
                  <a:pt x="45610" y="577413"/>
                </a:lnTo>
                <a:lnTo>
                  <a:pt x="61523" y="535971"/>
                </a:lnTo>
                <a:lnTo>
                  <a:pt x="79629" y="495568"/>
                </a:lnTo>
                <a:lnTo>
                  <a:pt x="99859" y="456270"/>
                </a:lnTo>
                <a:lnTo>
                  <a:pt x="122145" y="418140"/>
                </a:lnTo>
                <a:lnTo>
                  <a:pt x="146420" y="381243"/>
                </a:lnTo>
                <a:lnTo>
                  <a:pt x="172614" y="345643"/>
                </a:lnTo>
                <a:lnTo>
                  <a:pt x="200659" y="311404"/>
                </a:lnTo>
                <a:lnTo>
                  <a:pt x="230488" y="278591"/>
                </a:lnTo>
                <a:lnTo>
                  <a:pt x="262032" y="247269"/>
                </a:lnTo>
                <a:lnTo>
                  <a:pt x="295223" y="217500"/>
                </a:lnTo>
                <a:lnTo>
                  <a:pt x="329992" y="189351"/>
                </a:lnTo>
                <a:lnTo>
                  <a:pt x="366272" y="162885"/>
                </a:lnTo>
                <a:lnTo>
                  <a:pt x="403993" y="138166"/>
                </a:lnTo>
                <a:lnTo>
                  <a:pt x="443088" y="115259"/>
                </a:lnTo>
                <a:lnTo>
                  <a:pt x="483489" y="94228"/>
                </a:lnTo>
                <a:lnTo>
                  <a:pt x="525127" y="75138"/>
                </a:lnTo>
                <a:lnTo>
                  <a:pt x="567935" y="58053"/>
                </a:lnTo>
                <a:lnTo>
                  <a:pt x="611843" y="43037"/>
                </a:lnTo>
                <a:lnTo>
                  <a:pt x="656784" y="30155"/>
                </a:lnTo>
                <a:lnTo>
                  <a:pt x="702689" y="19471"/>
                </a:lnTo>
                <a:lnTo>
                  <a:pt x="749490" y="11049"/>
                </a:lnTo>
                <a:lnTo>
                  <a:pt x="797119" y="4953"/>
                </a:lnTo>
                <a:lnTo>
                  <a:pt x="845507" y="1249"/>
                </a:lnTo>
                <a:lnTo>
                  <a:pt x="894588" y="0"/>
                </a:lnTo>
                <a:lnTo>
                  <a:pt x="943668" y="1249"/>
                </a:lnTo>
                <a:lnTo>
                  <a:pt x="992056" y="4953"/>
                </a:lnTo>
                <a:lnTo>
                  <a:pt x="1039685" y="11048"/>
                </a:lnTo>
                <a:lnTo>
                  <a:pt x="1086486" y="19471"/>
                </a:lnTo>
                <a:lnTo>
                  <a:pt x="1132391" y="30155"/>
                </a:lnTo>
                <a:lnTo>
                  <a:pt x="1177332" y="43037"/>
                </a:lnTo>
                <a:lnTo>
                  <a:pt x="1221240" y="58053"/>
                </a:lnTo>
                <a:lnTo>
                  <a:pt x="1264048" y="75138"/>
                </a:lnTo>
                <a:lnTo>
                  <a:pt x="1305686" y="94228"/>
                </a:lnTo>
                <a:lnTo>
                  <a:pt x="1346087" y="115259"/>
                </a:lnTo>
                <a:lnTo>
                  <a:pt x="1385182" y="138166"/>
                </a:lnTo>
                <a:lnTo>
                  <a:pt x="1422903" y="162885"/>
                </a:lnTo>
                <a:lnTo>
                  <a:pt x="1459183" y="189351"/>
                </a:lnTo>
                <a:lnTo>
                  <a:pt x="1493952" y="217500"/>
                </a:lnTo>
                <a:lnTo>
                  <a:pt x="1527143" y="247268"/>
                </a:lnTo>
                <a:lnTo>
                  <a:pt x="1558687" y="278591"/>
                </a:lnTo>
                <a:lnTo>
                  <a:pt x="1588516" y="311404"/>
                </a:lnTo>
                <a:lnTo>
                  <a:pt x="1616561" y="345643"/>
                </a:lnTo>
                <a:lnTo>
                  <a:pt x="1642755" y="381243"/>
                </a:lnTo>
                <a:lnTo>
                  <a:pt x="1667030" y="418140"/>
                </a:lnTo>
                <a:lnTo>
                  <a:pt x="1689316" y="456270"/>
                </a:lnTo>
                <a:lnTo>
                  <a:pt x="1709546" y="495568"/>
                </a:lnTo>
                <a:lnTo>
                  <a:pt x="1727652" y="535971"/>
                </a:lnTo>
                <a:lnTo>
                  <a:pt x="1743565" y="577413"/>
                </a:lnTo>
                <a:lnTo>
                  <a:pt x="1757217" y="619830"/>
                </a:lnTo>
                <a:lnTo>
                  <a:pt x="1768540" y="663159"/>
                </a:lnTo>
                <a:lnTo>
                  <a:pt x="1777466" y="707334"/>
                </a:lnTo>
                <a:lnTo>
                  <a:pt x="1783926" y="752291"/>
                </a:lnTo>
                <a:lnTo>
                  <a:pt x="1787852" y="797966"/>
                </a:lnTo>
                <a:lnTo>
                  <a:pt x="1789176" y="844296"/>
                </a:lnTo>
                <a:lnTo>
                  <a:pt x="1787852" y="890625"/>
                </a:lnTo>
                <a:lnTo>
                  <a:pt x="1783926" y="936300"/>
                </a:lnTo>
                <a:lnTo>
                  <a:pt x="1777466" y="981257"/>
                </a:lnTo>
                <a:lnTo>
                  <a:pt x="1768540" y="1025432"/>
                </a:lnTo>
                <a:lnTo>
                  <a:pt x="1757217" y="1068761"/>
                </a:lnTo>
                <a:lnTo>
                  <a:pt x="1743565" y="1111178"/>
                </a:lnTo>
                <a:lnTo>
                  <a:pt x="1727652" y="1152620"/>
                </a:lnTo>
                <a:lnTo>
                  <a:pt x="1709546" y="1193023"/>
                </a:lnTo>
                <a:lnTo>
                  <a:pt x="1689316" y="1232321"/>
                </a:lnTo>
                <a:lnTo>
                  <a:pt x="1667030" y="1270451"/>
                </a:lnTo>
                <a:lnTo>
                  <a:pt x="1642755" y="1307348"/>
                </a:lnTo>
                <a:lnTo>
                  <a:pt x="1616561" y="1342948"/>
                </a:lnTo>
                <a:lnTo>
                  <a:pt x="1588516" y="1377187"/>
                </a:lnTo>
                <a:lnTo>
                  <a:pt x="1558687" y="1410000"/>
                </a:lnTo>
                <a:lnTo>
                  <a:pt x="1527143" y="1441322"/>
                </a:lnTo>
                <a:lnTo>
                  <a:pt x="1493952" y="1471091"/>
                </a:lnTo>
                <a:lnTo>
                  <a:pt x="1459183" y="1499240"/>
                </a:lnTo>
                <a:lnTo>
                  <a:pt x="1422903" y="1525706"/>
                </a:lnTo>
                <a:lnTo>
                  <a:pt x="1385182" y="1550425"/>
                </a:lnTo>
                <a:lnTo>
                  <a:pt x="1346087" y="1573332"/>
                </a:lnTo>
                <a:lnTo>
                  <a:pt x="1305686" y="1594363"/>
                </a:lnTo>
                <a:lnTo>
                  <a:pt x="1264048" y="1613453"/>
                </a:lnTo>
                <a:lnTo>
                  <a:pt x="1221240" y="1630538"/>
                </a:lnTo>
                <a:lnTo>
                  <a:pt x="1177332" y="1645554"/>
                </a:lnTo>
                <a:lnTo>
                  <a:pt x="1132391" y="1658436"/>
                </a:lnTo>
                <a:lnTo>
                  <a:pt x="1086486" y="1669120"/>
                </a:lnTo>
                <a:lnTo>
                  <a:pt x="1039685" y="1677542"/>
                </a:lnTo>
                <a:lnTo>
                  <a:pt x="992056" y="1683638"/>
                </a:lnTo>
                <a:lnTo>
                  <a:pt x="943668" y="1687342"/>
                </a:lnTo>
                <a:lnTo>
                  <a:pt x="894588" y="1688592"/>
                </a:lnTo>
                <a:lnTo>
                  <a:pt x="845507" y="1687342"/>
                </a:lnTo>
                <a:lnTo>
                  <a:pt x="797119" y="1683638"/>
                </a:lnTo>
                <a:lnTo>
                  <a:pt x="749490" y="1677543"/>
                </a:lnTo>
                <a:lnTo>
                  <a:pt x="702689" y="1669120"/>
                </a:lnTo>
                <a:lnTo>
                  <a:pt x="656784" y="1658436"/>
                </a:lnTo>
                <a:lnTo>
                  <a:pt x="611843" y="1645554"/>
                </a:lnTo>
                <a:lnTo>
                  <a:pt x="567935" y="1630538"/>
                </a:lnTo>
                <a:lnTo>
                  <a:pt x="525127" y="1613453"/>
                </a:lnTo>
                <a:lnTo>
                  <a:pt x="483489" y="1594363"/>
                </a:lnTo>
                <a:lnTo>
                  <a:pt x="443088" y="1573332"/>
                </a:lnTo>
                <a:lnTo>
                  <a:pt x="403993" y="1550425"/>
                </a:lnTo>
                <a:lnTo>
                  <a:pt x="366272" y="1525706"/>
                </a:lnTo>
                <a:lnTo>
                  <a:pt x="329992" y="1499240"/>
                </a:lnTo>
                <a:lnTo>
                  <a:pt x="295223" y="1471091"/>
                </a:lnTo>
                <a:lnTo>
                  <a:pt x="262032" y="1441323"/>
                </a:lnTo>
                <a:lnTo>
                  <a:pt x="230488" y="1410000"/>
                </a:lnTo>
                <a:lnTo>
                  <a:pt x="200659" y="1377187"/>
                </a:lnTo>
                <a:lnTo>
                  <a:pt x="172614" y="1342948"/>
                </a:lnTo>
                <a:lnTo>
                  <a:pt x="146420" y="1307348"/>
                </a:lnTo>
                <a:lnTo>
                  <a:pt x="122145" y="1270451"/>
                </a:lnTo>
                <a:lnTo>
                  <a:pt x="99859" y="1232321"/>
                </a:lnTo>
                <a:lnTo>
                  <a:pt x="79629" y="1193023"/>
                </a:lnTo>
                <a:lnTo>
                  <a:pt x="61523" y="1152620"/>
                </a:lnTo>
                <a:lnTo>
                  <a:pt x="45610" y="1111178"/>
                </a:lnTo>
                <a:lnTo>
                  <a:pt x="31958" y="1068761"/>
                </a:lnTo>
                <a:lnTo>
                  <a:pt x="20635" y="1025432"/>
                </a:lnTo>
                <a:lnTo>
                  <a:pt x="11709" y="981257"/>
                </a:lnTo>
                <a:lnTo>
                  <a:pt x="5249" y="936300"/>
                </a:lnTo>
                <a:lnTo>
                  <a:pt x="1323" y="890625"/>
                </a:lnTo>
                <a:lnTo>
                  <a:pt x="0" y="84429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817864" y="4309871"/>
            <a:ext cx="1371600" cy="120091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587740" y="4037076"/>
            <a:ext cx="1786255" cy="1685925"/>
          </a:xfrm>
          <a:custGeom>
            <a:avLst/>
            <a:gdLst/>
            <a:ahLst/>
            <a:cxnLst/>
            <a:rect l="l" t="t" r="r" b="b"/>
            <a:pathLst>
              <a:path w="1786254" h="1685925">
                <a:moveTo>
                  <a:pt x="0" y="842772"/>
                </a:moveTo>
                <a:lnTo>
                  <a:pt x="1321" y="796531"/>
                </a:lnTo>
                <a:lnTo>
                  <a:pt x="5239" y="750941"/>
                </a:lnTo>
                <a:lnTo>
                  <a:pt x="11687" y="706068"/>
                </a:lnTo>
                <a:lnTo>
                  <a:pt x="20596" y="661976"/>
                </a:lnTo>
                <a:lnTo>
                  <a:pt x="31898" y="618728"/>
                </a:lnTo>
                <a:lnTo>
                  <a:pt x="45524" y="576388"/>
                </a:lnTo>
                <a:lnTo>
                  <a:pt x="61408" y="535023"/>
                </a:lnTo>
                <a:lnTo>
                  <a:pt x="79481" y="494694"/>
                </a:lnTo>
                <a:lnTo>
                  <a:pt x="99674" y="455467"/>
                </a:lnTo>
                <a:lnTo>
                  <a:pt x="121920" y="417406"/>
                </a:lnTo>
                <a:lnTo>
                  <a:pt x="146150" y="380575"/>
                </a:lnTo>
                <a:lnTo>
                  <a:pt x="172297" y="345039"/>
                </a:lnTo>
                <a:lnTo>
                  <a:pt x="200292" y="310862"/>
                </a:lnTo>
                <a:lnTo>
                  <a:pt x="230068" y="278107"/>
                </a:lnTo>
                <a:lnTo>
                  <a:pt x="261556" y="246840"/>
                </a:lnTo>
                <a:lnTo>
                  <a:pt x="294688" y="217124"/>
                </a:lnTo>
                <a:lnTo>
                  <a:pt x="329397" y="189024"/>
                </a:lnTo>
                <a:lnTo>
                  <a:pt x="365613" y="162604"/>
                </a:lnTo>
                <a:lnTo>
                  <a:pt x="403270" y="137929"/>
                </a:lnTo>
                <a:lnTo>
                  <a:pt x="442298" y="115062"/>
                </a:lnTo>
                <a:lnTo>
                  <a:pt x="482630" y="94067"/>
                </a:lnTo>
                <a:lnTo>
                  <a:pt x="524199" y="75010"/>
                </a:lnTo>
                <a:lnTo>
                  <a:pt x="566934" y="57954"/>
                </a:lnTo>
                <a:lnTo>
                  <a:pt x="610770" y="42964"/>
                </a:lnTo>
                <a:lnTo>
                  <a:pt x="655637" y="30104"/>
                </a:lnTo>
                <a:lnTo>
                  <a:pt x="701468" y="19438"/>
                </a:lnTo>
                <a:lnTo>
                  <a:pt x="748194" y="11030"/>
                </a:lnTo>
                <a:lnTo>
                  <a:pt x="795747" y="4945"/>
                </a:lnTo>
                <a:lnTo>
                  <a:pt x="844060" y="1247"/>
                </a:lnTo>
                <a:lnTo>
                  <a:pt x="893063" y="0"/>
                </a:lnTo>
                <a:lnTo>
                  <a:pt x="942067" y="1247"/>
                </a:lnTo>
                <a:lnTo>
                  <a:pt x="990380" y="4945"/>
                </a:lnTo>
                <a:lnTo>
                  <a:pt x="1037933" y="11030"/>
                </a:lnTo>
                <a:lnTo>
                  <a:pt x="1084659" y="19438"/>
                </a:lnTo>
                <a:lnTo>
                  <a:pt x="1130490" y="30104"/>
                </a:lnTo>
                <a:lnTo>
                  <a:pt x="1175357" y="42964"/>
                </a:lnTo>
                <a:lnTo>
                  <a:pt x="1219193" y="57954"/>
                </a:lnTo>
                <a:lnTo>
                  <a:pt x="1261928" y="75010"/>
                </a:lnTo>
                <a:lnTo>
                  <a:pt x="1303497" y="94067"/>
                </a:lnTo>
                <a:lnTo>
                  <a:pt x="1343829" y="115061"/>
                </a:lnTo>
                <a:lnTo>
                  <a:pt x="1382857" y="137929"/>
                </a:lnTo>
                <a:lnTo>
                  <a:pt x="1420514" y="162604"/>
                </a:lnTo>
                <a:lnTo>
                  <a:pt x="1456730" y="189024"/>
                </a:lnTo>
                <a:lnTo>
                  <a:pt x="1491439" y="217124"/>
                </a:lnTo>
                <a:lnTo>
                  <a:pt x="1524571" y="246840"/>
                </a:lnTo>
                <a:lnTo>
                  <a:pt x="1556059" y="278107"/>
                </a:lnTo>
                <a:lnTo>
                  <a:pt x="1585835" y="310862"/>
                </a:lnTo>
                <a:lnTo>
                  <a:pt x="1613830" y="345039"/>
                </a:lnTo>
                <a:lnTo>
                  <a:pt x="1639977" y="380575"/>
                </a:lnTo>
                <a:lnTo>
                  <a:pt x="1664208" y="417406"/>
                </a:lnTo>
                <a:lnTo>
                  <a:pt x="1686453" y="455467"/>
                </a:lnTo>
                <a:lnTo>
                  <a:pt x="1706646" y="494694"/>
                </a:lnTo>
                <a:lnTo>
                  <a:pt x="1724719" y="535023"/>
                </a:lnTo>
                <a:lnTo>
                  <a:pt x="1740603" y="576388"/>
                </a:lnTo>
                <a:lnTo>
                  <a:pt x="1754229" y="618728"/>
                </a:lnTo>
                <a:lnTo>
                  <a:pt x="1765531" y="661976"/>
                </a:lnTo>
                <a:lnTo>
                  <a:pt x="1774440" y="706068"/>
                </a:lnTo>
                <a:lnTo>
                  <a:pt x="1780888" y="750941"/>
                </a:lnTo>
                <a:lnTo>
                  <a:pt x="1784806" y="796531"/>
                </a:lnTo>
                <a:lnTo>
                  <a:pt x="1786127" y="842772"/>
                </a:lnTo>
                <a:lnTo>
                  <a:pt x="1784806" y="889012"/>
                </a:lnTo>
                <a:lnTo>
                  <a:pt x="1780888" y="934602"/>
                </a:lnTo>
                <a:lnTo>
                  <a:pt x="1774440" y="979475"/>
                </a:lnTo>
                <a:lnTo>
                  <a:pt x="1765531" y="1023567"/>
                </a:lnTo>
                <a:lnTo>
                  <a:pt x="1754229" y="1066815"/>
                </a:lnTo>
                <a:lnTo>
                  <a:pt x="1740603" y="1109155"/>
                </a:lnTo>
                <a:lnTo>
                  <a:pt x="1724719" y="1150520"/>
                </a:lnTo>
                <a:lnTo>
                  <a:pt x="1706646" y="1190849"/>
                </a:lnTo>
                <a:lnTo>
                  <a:pt x="1686453" y="1230076"/>
                </a:lnTo>
                <a:lnTo>
                  <a:pt x="1664207" y="1268137"/>
                </a:lnTo>
                <a:lnTo>
                  <a:pt x="1639977" y="1304968"/>
                </a:lnTo>
                <a:lnTo>
                  <a:pt x="1613830" y="1340504"/>
                </a:lnTo>
                <a:lnTo>
                  <a:pt x="1585835" y="1374681"/>
                </a:lnTo>
                <a:lnTo>
                  <a:pt x="1556059" y="1407436"/>
                </a:lnTo>
                <a:lnTo>
                  <a:pt x="1524571" y="1438703"/>
                </a:lnTo>
                <a:lnTo>
                  <a:pt x="1491439" y="1468419"/>
                </a:lnTo>
                <a:lnTo>
                  <a:pt x="1456730" y="1496519"/>
                </a:lnTo>
                <a:lnTo>
                  <a:pt x="1420514" y="1522939"/>
                </a:lnTo>
                <a:lnTo>
                  <a:pt x="1382857" y="1547614"/>
                </a:lnTo>
                <a:lnTo>
                  <a:pt x="1343829" y="1570482"/>
                </a:lnTo>
                <a:lnTo>
                  <a:pt x="1303497" y="1591476"/>
                </a:lnTo>
                <a:lnTo>
                  <a:pt x="1261928" y="1610533"/>
                </a:lnTo>
                <a:lnTo>
                  <a:pt x="1219193" y="1627589"/>
                </a:lnTo>
                <a:lnTo>
                  <a:pt x="1175357" y="1642579"/>
                </a:lnTo>
                <a:lnTo>
                  <a:pt x="1130490" y="1655439"/>
                </a:lnTo>
                <a:lnTo>
                  <a:pt x="1084659" y="1666105"/>
                </a:lnTo>
                <a:lnTo>
                  <a:pt x="1037933" y="1674513"/>
                </a:lnTo>
                <a:lnTo>
                  <a:pt x="990380" y="1680598"/>
                </a:lnTo>
                <a:lnTo>
                  <a:pt x="942067" y="1684296"/>
                </a:lnTo>
                <a:lnTo>
                  <a:pt x="893063" y="1685544"/>
                </a:lnTo>
                <a:lnTo>
                  <a:pt x="844060" y="1684296"/>
                </a:lnTo>
                <a:lnTo>
                  <a:pt x="795747" y="1680598"/>
                </a:lnTo>
                <a:lnTo>
                  <a:pt x="748194" y="1674513"/>
                </a:lnTo>
                <a:lnTo>
                  <a:pt x="701468" y="1666105"/>
                </a:lnTo>
                <a:lnTo>
                  <a:pt x="655637" y="1655439"/>
                </a:lnTo>
                <a:lnTo>
                  <a:pt x="610770" y="1642579"/>
                </a:lnTo>
                <a:lnTo>
                  <a:pt x="566934" y="1627589"/>
                </a:lnTo>
                <a:lnTo>
                  <a:pt x="524199" y="1610533"/>
                </a:lnTo>
                <a:lnTo>
                  <a:pt x="482630" y="1591476"/>
                </a:lnTo>
                <a:lnTo>
                  <a:pt x="442298" y="1570482"/>
                </a:lnTo>
                <a:lnTo>
                  <a:pt x="403270" y="1547614"/>
                </a:lnTo>
                <a:lnTo>
                  <a:pt x="365613" y="1522939"/>
                </a:lnTo>
                <a:lnTo>
                  <a:pt x="329397" y="1496519"/>
                </a:lnTo>
                <a:lnTo>
                  <a:pt x="294688" y="1468419"/>
                </a:lnTo>
                <a:lnTo>
                  <a:pt x="261556" y="1438703"/>
                </a:lnTo>
                <a:lnTo>
                  <a:pt x="230068" y="1407436"/>
                </a:lnTo>
                <a:lnTo>
                  <a:pt x="200292" y="1374681"/>
                </a:lnTo>
                <a:lnTo>
                  <a:pt x="172297" y="1340504"/>
                </a:lnTo>
                <a:lnTo>
                  <a:pt x="146150" y="1304968"/>
                </a:lnTo>
                <a:lnTo>
                  <a:pt x="121920" y="1268137"/>
                </a:lnTo>
                <a:lnTo>
                  <a:pt x="99674" y="1230076"/>
                </a:lnTo>
                <a:lnTo>
                  <a:pt x="79481" y="1190849"/>
                </a:lnTo>
                <a:lnTo>
                  <a:pt x="61408" y="1150520"/>
                </a:lnTo>
                <a:lnTo>
                  <a:pt x="45524" y="1109155"/>
                </a:lnTo>
                <a:lnTo>
                  <a:pt x="31898" y="1066815"/>
                </a:lnTo>
                <a:lnTo>
                  <a:pt x="20596" y="1023567"/>
                </a:lnTo>
                <a:lnTo>
                  <a:pt x="11687" y="979475"/>
                </a:lnTo>
                <a:lnTo>
                  <a:pt x="5239" y="934602"/>
                </a:lnTo>
                <a:lnTo>
                  <a:pt x="1321" y="889012"/>
                </a:lnTo>
                <a:lnTo>
                  <a:pt x="0" y="842772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596883" y="1431036"/>
            <a:ext cx="1786255" cy="1685925"/>
          </a:xfrm>
          <a:custGeom>
            <a:avLst/>
            <a:gdLst/>
            <a:ahLst/>
            <a:cxnLst/>
            <a:rect l="l" t="t" r="r" b="b"/>
            <a:pathLst>
              <a:path w="1786254" h="1685925">
                <a:moveTo>
                  <a:pt x="0" y="842772"/>
                </a:moveTo>
                <a:lnTo>
                  <a:pt x="1321" y="796531"/>
                </a:lnTo>
                <a:lnTo>
                  <a:pt x="5239" y="750941"/>
                </a:lnTo>
                <a:lnTo>
                  <a:pt x="11687" y="706068"/>
                </a:lnTo>
                <a:lnTo>
                  <a:pt x="20596" y="661976"/>
                </a:lnTo>
                <a:lnTo>
                  <a:pt x="31898" y="618728"/>
                </a:lnTo>
                <a:lnTo>
                  <a:pt x="45524" y="576388"/>
                </a:lnTo>
                <a:lnTo>
                  <a:pt x="61408" y="535023"/>
                </a:lnTo>
                <a:lnTo>
                  <a:pt x="79481" y="494694"/>
                </a:lnTo>
                <a:lnTo>
                  <a:pt x="99674" y="455467"/>
                </a:lnTo>
                <a:lnTo>
                  <a:pt x="121920" y="417406"/>
                </a:lnTo>
                <a:lnTo>
                  <a:pt x="146150" y="380575"/>
                </a:lnTo>
                <a:lnTo>
                  <a:pt x="172297" y="345039"/>
                </a:lnTo>
                <a:lnTo>
                  <a:pt x="200292" y="310862"/>
                </a:lnTo>
                <a:lnTo>
                  <a:pt x="230068" y="278107"/>
                </a:lnTo>
                <a:lnTo>
                  <a:pt x="261556" y="246840"/>
                </a:lnTo>
                <a:lnTo>
                  <a:pt x="294688" y="217124"/>
                </a:lnTo>
                <a:lnTo>
                  <a:pt x="329397" y="189024"/>
                </a:lnTo>
                <a:lnTo>
                  <a:pt x="365613" y="162604"/>
                </a:lnTo>
                <a:lnTo>
                  <a:pt x="403270" y="137929"/>
                </a:lnTo>
                <a:lnTo>
                  <a:pt x="442298" y="115061"/>
                </a:lnTo>
                <a:lnTo>
                  <a:pt x="482630" y="94067"/>
                </a:lnTo>
                <a:lnTo>
                  <a:pt x="524199" y="75010"/>
                </a:lnTo>
                <a:lnTo>
                  <a:pt x="566934" y="57954"/>
                </a:lnTo>
                <a:lnTo>
                  <a:pt x="610770" y="42964"/>
                </a:lnTo>
                <a:lnTo>
                  <a:pt x="655637" y="30104"/>
                </a:lnTo>
                <a:lnTo>
                  <a:pt x="701468" y="19438"/>
                </a:lnTo>
                <a:lnTo>
                  <a:pt x="748194" y="11030"/>
                </a:lnTo>
                <a:lnTo>
                  <a:pt x="795747" y="4945"/>
                </a:lnTo>
                <a:lnTo>
                  <a:pt x="844060" y="1247"/>
                </a:lnTo>
                <a:lnTo>
                  <a:pt x="893064" y="0"/>
                </a:lnTo>
                <a:lnTo>
                  <a:pt x="942067" y="1247"/>
                </a:lnTo>
                <a:lnTo>
                  <a:pt x="990380" y="4945"/>
                </a:lnTo>
                <a:lnTo>
                  <a:pt x="1037933" y="11030"/>
                </a:lnTo>
                <a:lnTo>
                  <a:pt x="1084659" y="19438"/>
                </a:lnTo>
                <a:lnTo>
                  <a:pt x="1130490" y="30104"/>
                </a:lnTo>
                <a:lnTo>
                  <a:pt x="1175357" y="42964"/>
                </a:lnTo>
                <a:lnTo>
                  <a:pt x="1219193" y="57954"/>
                </a:lnTo>
                <a:lnTo>
                  <a:pt x="1261928" y="75010"/>
                </a:lnTo>
                <a:lnTo>
                  <a:pt x="1303497" y="94067"/>
                </a:lnTo>
                <a:lnTo>
                  <a:pt x="1343829" y="115062"/>
                </a:lnTo>
                <a:lnTo>
                  <a:pt x="1382857" y="137929"/>
                </a:lnTo>
                <a:lnTo>
                  <a:pt x="1420514" y="162604"/>
                </a:lnTo>
                <a:lnTo>
                  <a:pt x="1456730" y="189024"/>
                </a:lnTo>
                <a:lnTo>
                  <a:pt x="1491439" y="217124"/>
                </a:lnTo>
                <a:lnTo>
                  <a:pt x="1524571" y="246840"/>
                </a:lnTo>
                <a:lnTo>
                  <a:pt x="1556059" y="278107"/>
                </a:lnTo>
                <a:lnTo>
                  <a:pt x="1585835" y="310862"/>
                </a:lnTo>
                <a:lnTo>
                  <a:pt x="1613830" y="345039"/>
                </a:lnTo>
                <a:lnTo>
                  <a:pt x="1639977" y="380575"/>
                </a:lnTo>
                <a:lnTo>
                  <a:pt x="1664207" y="417406"/>
                </a:lnTo>
                <a:lnTo>
                  <a:pt x="1686453" y="455467"/>
                </a:lnTo>
                <a:lnTo>
                  <a:pt x="1706646" y="494694"/>
                </a:lnTo>
                <a:lnTo>
                  <a:pt x="1724719" y="535023"/>
                </a:lnTo>
                <a:lnTo>
                  <a:pt x="1740603" y="576388"/>
                </a:lnTo>
                <a:lnTo>
                  <a:pt x="1754229" y="618728"/>
                </a:lnTo>
                <a:lnTo>
                  <a:pt x="1765531" y="661976"/>
                </a:lnTo>
                <a:lnTo>
                  <a:pt x="1774440" y="706068"/>
                </a:lnTo>
                <a:lnTo>
                  <a:pt x="1780888" y="750941"/>
                </a:lnTo>
                <a:lnTo>
                  <a:pt x="1784806" y="796531"/>
                </a:lnTo>
                <a:lnTo>
                  <a:pt x="1786127" y="842772"/>
                </a:lnTo>
                <a:lnTo>
                  <a:pt x="1784806" y="889012"/>
                </a:lnTo>
                <a:lnTo>
                  <a:pt x="1780888" y="934602"/>
                </a:lnTo>
                <a:lnTo>
                  <a:pt x="1774440" y="979475"/>
                </a:lnTo>
                <a:lnTo>
                  <a:pt x="1765531" y="1023567"/>
                </a:lnTo>
                <a:lnTo>
                  <a:pt x="1754229" y="1066815"/>
                </a:lnTo>
                <a:lnTo>
                  <a:pt x="1740603" y="1109155"/>
                </a:lnTo>
                <a:lnTo>
                  <a:pt x="1724719" y="1150520"/>
                </a:lnTo>
                <a:lnTo>
                  <a:pt x="1706646" y="1190849"/>
                </a:lnTo>
                <a:lnTo>
                  <a:pt x="1686453" y="1230076"/>
                </a:lnTo>
                <a:lnTo>
                  <a:pt x="1664207" y="1268137"/>
                </a:lnTo>
                <a:lnTo>
                  <a:pt x="1639977" y="1304968"/>
                </a:lnTo>
                <a:lnTo>
                  <a:pt x="1613830" y="1340504"/>
                </a:lnTo>
                <a:lnTo>
                  <a:pt x="1585835" y="1374681"/>
                </a:lnTo>
                <a:lnTo>
                  <a:pt x="1556059" y="1407436"/>
                </a:lnTo>
                <a:lnTo>
                  <a:pt x="1524571" y="1438703"/>
                </a:lnTo>
                <a:lnTo>
                  <a:pt x="1491439" y="1468419"/>
                </a:lnTo>
                <a:lnTo>
                  <a:pt x="1456730" y="1496519"/>
                </a:lnTo>
                <a:lnTo>
                  <a:pt x="1420514" y="1522939"/>
                </a:lnTo>
                <a:lnTo>
                  <a:pt x="1382857" y="1547614"/>
                </a:lnTo>
                <a:lnTo>
                  <a:pt x="1343829" y="1570482"/>
                </a:lnTo>
                <a:lnTo>
                  <a:pt x="1303497" y="1591476"/>
                </a:lnTo>
                <a:lnTo>
                  <a:pt x="1261928" y="1610533"/>
                </a:lnTo>
                <a:lnTo>
                  <a:pt x="1219193" y="1627589"/>
                </a:lnTo>
                <a:lnTo>
                  <a:pt x="1175357" y="1642579"/>
                </a:lnTo>
                <a:lnTo>
                  <a:pt x="1130490" y="1655439"/>
                </a:lnTo>
                <a:lnTo>
                  <a:pt x="1084659" y="1666105"/>
                </a:lnTo>
                <a:lnTo>
                  <a:pt x="1037933" y="1674513"/>
                </a:lnTo>
                <a:lnTo>
                  <a:pt x="990380" y="1680598"/>
                </a:lnTo>
                <a:lnTo>
                  <a:pt x="942067" y="1684296"/>
                </a:lnTo>
                <a:lnTo>
                  <a:pt x="893064" y="1685543"/>
                </a:lnTo>
                <a:lnTo>
                  <a:pt x="844060" y="1684296"/>
                </a:lnTo>
                <a:lnTo>
                  <a:pt x="795747" y="1680598"/>
                </a:lnTo>
                <a:lnTo>
                  <a:pt x="748194" y="1674513"/>
                </a:lnTo>
                <a:lnTo>
                  <a:pt x="701468" y="1666105"/>
                </a:lnTo>
                <a:lnTo>
                  <a:pt x="655637" y="1655439"/>
                </a:lnTo>
                <a:lnTo>
                  <a:pt x="610770" y="1642579"/>
                </a:lnTo>
                <a:lnTo>
                  <a:pt x="566934" y="1627589"/>
                </a:lnTo>
                <a:lnTo>
                  <a:pt x="524199" y="1610533"/>
                </a:lnTo>
                <a:lnTo>
                  <a:pt x="482630" y="1591476"/>
                </a:lnTo>
                <a:lnTo>
                  <a:pt x="442298" y="1570481"/>
                </a:lnTo>
                <a:lnTo>
                  <a:pt x="403270" y="1547614"/>
                </a:lnTo>
                <a:lnTo>
                  <a:pt x="365613" y="1522939"/>
                </a:lnTo>
                <a:lnTo>
                  <a:pt x="329397" y="1496519"/>
                </a:lnTo>
                <a:lnTo>
                  <a:pt x="294688" y="1468419"/>
                </a:lnTo>
                <a:lnTo>
                  <a:pt x="261556" y="1438703"/>
                </a:lnTo>
                <a:lnTo>
                  <a:pt x="230068" y="1407436"/>
                </a:lnTo>
                <a:lnTo>
                  <a:pt x="200292" y="1374681"/>
                </a:lnTo>
                <a:lnTo>
                  <a:pt x="172297" y="1340504"/>
                </a:lnTo>
                <a:lnTo>
                  <a:pt x="146150" y="1304968"/>
                </a:lnTo>
                <a:lnTo>
                  <a:pt x="121919" y="1268137"/>
                </a:lnTo>
                <a:lnTo>
                  <a:pt x="99674" y="1230076"/>
                </a:lnTo>
                <a:lnTo>
                  <a:pt x="79481" y="1190849"/>
                </a:lnTo>
                <a:lnTo>
                  <a:pt x="61408" y="1150520"/>
                </a:lnTo>
                <a:lnTo>
                  <a:pt x="45524" y="1109155"/>
                </a:lnTo>
                <a:lnTo>
                  <a:pt x="31898" y="1066815"/>
                </a:lnTo>
                <a:lnTo>
                  <a:pt x="20596" y="1023567"/>
                </a:lnTo>
                <a:lnTo>
                  <a:pt x="11687" y="979475"/>
                </a:lnTo>
                <a:lnTo>
                  <a:pt x="5239" y="934602"/>
                </a:lnTo>
                <a:lnTo>
                  <a:pt x="1321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156205" y="3478783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生理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19040" y="3449269"/>
            <a:ext cx="635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心理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854697" y="3438855"/>
            <a:ext cx="635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家庭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83879" y="5862015"/>
            <a:ext cx="18542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現有使用資源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14866" y="3411423"/>
            <a:ext cx="63563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經濟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70964" y="5898591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福利身份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260850" y="5868720"/>
            <a:ext cx="1244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居家環境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83477" y="5859271"/>
            <a:ext cx="1549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主要照顧者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878823" y="1758695"/>
            <a:ext cx="1121664" cy="1085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880616" y="4306823"/>
            <a:ext cx="1225295" cy="107289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261103" y="4373879"/>
            <a:ext cx="1176527" cy="91744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608064" y="4288535"/>
            <a:ext cx="1234440" cy="107899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08475" y="335102"/>
            <a:ext cx="41916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第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一次關懷訪視過</a:t>
            </a:r>
            <a:r>
              <a:rPr dirty="0" u="heavy" sz="3600" spc="4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程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743712" y="1822704"/>
            <a:ext cx="1225296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014472" y="1670304"/>
            <a:ext cx="1584960" cy="1255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967471" y="1953767"/>
            <a:ext cx="1310640" cy="9113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660135" y="1944623"/>
            <a:ext cx="1030223" cy="902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143743" y="1926335"/>
            <a:ext cx="1316736" cy="8412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12007" y="4352544"/>
            <a:ext cx="1277112" cy="11094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900172" y="400659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65048" y="4471415"/>
            <a:ext cx="1365503" cy="79247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43483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6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915411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95900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716011" y="1516380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40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40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977628" y="1488947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89204" y="4009644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5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5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5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7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362955" y="4064508"/>
            <a:ext cx="1780539" cy="1755775"/>
          </a:xfrm>
          <a:custGeom>
            <a:avLst/>
            <a:gdLst/>
            <a:ahLst/>
            <a:cxnLst/>
            <a:rect l="l" t="t" r="r" b="b"/>
            <a:pathLst>
              <a:path w="1780540" h="1755775">
                <a:moveTo>
                  <a:pt x="0" y="877824"/>
                </a:moveTo>
                <a:lnTo>
                  <a:pt x="1317" y="829664"/>
                </a:lnTo>
                <a:lnTo>
                  <a:pt x="5223" y="782184"/>
                </a:lnTo>
                <a:lnTo>
                  <a:pt x="11650" y="735448"/>
                </a:lnTo>
                <a:lnTo>
                  <a:pt x="20530" y="689525"/>
                </a:lnTo>
                <a:lnTo>
                  <a:pt x="31795" y="644480"/>
                </a:lnTo>
                <a:lnTo>
                  <a:pt x="45378" y="600382"/>
                </a:lnTo>
                <a:lnTo>
                  <a:pt x="61210" y="557297"/>
                </a:lnTo>
                <a:lnTo>
                  <a:pt x="79224" y="515293"/>
                </a:lnTo>
                <a:lnTo>
                  <a:pt x="99351" y="474435"/>
                </a:lnTo>
                <a:lnTo>
                  <a:pt x="121524" y="434791"/>
                </a:lnTo>
                <a:lnTo>
                  <a:pt x="145675" y="396428"/>
                </a:lnTo>
                <a:lnTo>
                  <a:pt x="171736" y="359414"/>
                </a:lnTo>
                <a:lnTo>
                  <a:pt x="199639" y="323814"/>
                </a:lnTo>
                <a:lnTo>
                  <a:pt x="229316" y="289696"/>
                </a:lnTo>
                <a:lnTo>
                  <a:pt x="260699" y="257127"/>
                </a:lnTo>
                <a:lnTo>
                  <a:pt x="293720" y="226174"/>
                </a:lnTo>
                <a:lnTo>
                  <a:pt x="328312" y="196903"/>
                </a:lnTo>
                <a:lnTo>
                  <a:pt x="364406" y="169383"/>
                </a:lnTo>
                <a:lnTo>
                  <a:pt x="401935" y="143679"/>
                </a:lnTo>
                <a:lnTo>
                  <a:pt x="440831" y="119859"/>
                </a:lnTo>
                <a:lnTo>
                  <a:pt x="481025" y="97990"/>
                </a:lnTo>
                <a:lnTo>
                  <a:pt x="522450" y="78138"/>
                </a:lnTo>
                <a:lnTo>
                  <a:pt x="565038" y="60372"/>
                </a:lnTo>
                <a:lnTo>
                  <a:pt x="608722" y="44756"/>
                </a:lnTo>
                <a:lnTo>
                  <a:pt x="653432" y="31360"/>
                </a:lnTo>
                <a:lnTo>
                  <a:pt x="699102" y="20249"/>
                </a:lnTo>
                <a:lnTo>
                  <a:pt x="745663" y="11490"/>
                </a:lnTo>
                <a:lnTo>
                  <a:pt x="793048" y="5151"/>
                </a:lnTo>
                <a:lnTo>
                  <a:pt x="841188" y="1299"/>
                </a:lnTo>
                <a:lnTo>
                  <a:pt x="890016" y="0"/>
                </a:lnTo>
                <a:lnTo>
                  <a:pt x="938843" y="1299"/>
                </a:lnTo>
                <a:lnTo>
                  <a:pt x="986983" y="5151"/>
                </a:lnTo>
                <a:lnTo>
                  <a:pt x="1034368" y="11490"/>
                </a:lnTo>
                <a:lnTo>
                  <a:pt x="1080929" y="20249"/>
                </a:lnTo>
                <a:lnTo>
                  <a:pt x="1126599" y="31360"/>
                </a:lnTo>
                <a:lnTo>
                  <a:pt x="1171309" y="44756"/>
                </a:lnTo>
                <a:lnTo>
                  <a:pt x="1214993" y="60372"/>
                </a:lnTo>
                <a:lnTo>
                  <a:pt x="1257581" y="78138"/>
                </a:lnTo>
                <a:lnTo>
                  <a:pt x="1299006" y="97990"/>
                </a:lnTo>
                <a:lnTo>
                  <a:pt x="1339200" y="119859"/>
                </a:lnTo>
                <a:lnTo>
                  <a:pt x="1378096" y="143679"/>
                </a:lnTo>
                <a:lnTo>
                  <a:pt x="1415625" y="169383"/>
                </a:lnTo>
                <a:lnTo>
                  <a:pt x="1451719" y="196903"/>
                </a:lnTo>
                <a:lnTo>
                  <a:pt x="1486311" y="226174"/>
                </a:lnTo>
                <a:lnTo>
                  <a:pt x="1519332" y="257127"/>
                </a:lnTo>
                <a:lnTo>
                  <a:pt x="1550715" y="289696"/>
                </a:lnTo>
                <a:lnTo>
                  <a:pt x="1580392" y="323814"/>
                </a:lnTo>
                <a:lnTo>
                  <a:pt x="1608295" y="359414"/>
                </a:lnTo>
                <a:lnTo>
                  <a:pt x="1634356" y="396428"/>
                </a:lnTo>
                <a:lnTo>
                  <a:pt x="1658507" y="434791"/>
                </a:lnTo>
                <a:lnTo>
                  <a:pt x="1680680" y="474435"/>
                </a:lnTo>
                <a:lnTo>
                  <a:pt x="1700807" y="515293"/>
                </a:lnTo>
                <a:lnTo>
                  <a:pt x="1718821" y="557297"/>
                </a:lnTo>
                <a:lnTo>
                  <a:pt x="1734653" y="600382"/>
                </a:lnTo>
                <a:lnTo>
                  <a:pt x="1748236" y="644480"/>
                </a:lnTo>
                <a:lnTo>
                  <a:pt x="1759501" y="689525"/>
                </a:lnTo>
                <a:lnTo>
                  <a:pt x="1768381" y="735448"/>
                </a:lnTo>
                <a:lnTo>
                  <a:pt x="1774808" y="782184"/>
                </a:lnTo>
                <a:lnTo>
                  <a:pt x="1778714" y="829664"/>
                </a:lnTo>
                <a:lnTo>
                  <a:pt x="1780032" y="877824"/>
                </a:lnTo>
                <a:lnTo>
                  <a:pt x="1778714" y="925983"/>
                </a:lnTo>
                <a:lnTo>
                  <a:pt x="1774808" y="973463"/>
                </a:lnTo>
                <a:lnTo>
                  <a:pt x="1768381" y="1020199"/>
                </a:lnTo>
                <a:lnTo>
                  <a:pt x="1759501" y="1066122"/>
                </a:lnTo>
                <a:lnTo>
                  <a:pt x="1748236" y="1111167"/>
                </a:lnTo>
                <a:lnTo>
                  <a:pt x="1734653" y="1155265"/>
                </a:lnTo>
                <a:lnTo>
                  <a:pt x="1718821" y="1198350"/>
                </a:lnTo>
                <a:lnTo>
                  <a:pt x="1700807" y="1240354"/>
                </a:lnTo>
                <a:lnTo>
                  <a:pt x="1680680" y="1281212"/>
                </a:lnTo>
                <a:lnTo>
                  <a:pt x="1658507" y="1320856"/>
                </a:lnTo>
                <a:lnTo>
                  <a:pt x="1634356" y="1359219"/>
                </a:lnTo>
                <a:lnTo>
                  <a:pt x="1608295" y="1396233"/>
                </a:lnTo>
                <a:lnTo>
                  <a:pt x="1580392" y="1431833"/>
                </a:lnTo>
                <a:lnTo>
                  <a:pt x="1550715" y="1465951"/>
                </a:lnTo>
                <a:lnTo>
                  <a:pt x="1519332" y="1498520"/>
                </a:lnTo>
                <a:lnTo>
                  <a:pt x="1486311" y="1529473"/>
                </a:lnTo>
                <a:lnTo>
                  <a:pt x="1451719" y="1558744"/>
                </a:lnTo>
                <a:lnTo>
                  <a:pt x="1415625" y="1586264"/>
                </a:lnTo>
                <a:lnTo>
                  <a:pt x="1378096" y="1611968"/>
                </a:lnTo>
                <a:lnTo>
                  <a:pt x="1339200" y="1635788"/>
                </a:lnTo>
                <a:lnTo>
                  <a:pt x="1299006" y="1657657"/>
                </a:lnTo>
                <a:lnTo>
                  <a:pt x="1257581" y="1677509"/>
                </a:lnTo>
                <a:lnTo>
                  <a:pt x="1214993" y="1695275"/>
                </a:lnTo>
                <a:lnTo>
                  <a:pt x="1171309" y="1710891"/>
                </a:lnTo>
                <a:lnTo>
                  <a:pt x="1126599" y="1724287"/>
                </a:lnTo>
                <a:lnTo>
                  <a:pt x="1080929" y="1735398"/>
                </a:lnTo>
                <a:lnTo>
                  <a:pt x="1034368" y="1744157"/>
                </a:lnTo>
                <a:lnTo>
                  <a:pt x="986983" y="1750496"/>
                </a:lnTo>
                <a:lnTo>
                  <a:pt x="938843" y="1754348"/>
                </a:lnTo>
                <a:lnTo>
                  <a:pt x="890016" y="1755648"/>
                </a:lnTo>
                <a:lnTo>
                  <a:pt x="841188" y="1754348"/>
                </a:lnTo>
                <a:lnTo>
                  <a:pt x="793048" y="1750496"/>
                </a:lnTo>
                <a:lnTo>
                  <a:pt x="745663" y="1744157"/>
                </a:lnTo>
                <a:lnTo>
                  <a:pt x="699102" y="1735398"/>
                </a:lnTo>
                <a:lnTo>
                  <a:pt x="653432" y="1724287"/>
                </a:lnTo>
                <a:lnTo>
                  <a:pt x="608722" y="1710891"/>
                </a:lnTo>
                <a:lnTo>
                  <a:pt x="565038" y="1695275"/>
                </a:lnTo>
                <a:lnTo>
                  <a:pt x="522450" y="1677509"/>
                </a:lnTo>
                <a:lnTo>
                  <a:pt x="481025" y="1657657"/>
                </a:lnTo>
                <a:lnTo>
                  <a:pt x="440831" y="1635788"/>
                </a:lnTo>
                <a:lnTo>
                  <a:pt x="401935" y="1611968"/>
                </a:lnTo>
                <a:lnTo>
                  <a:pt x="364406" y="1586264"/>
                </a:lnTo>
                <a:lnTo>
                  <a:pt x="328312" y="1558744"/>
                </a:lnTo>
                <a:lnTo>
                  <a:pt x="293720" y="1529473"/>
                </a:lnTo>
                <a:lnTo>
                  <a:pt x="260699" y="1498520"/>
                </a:lnTo>
                <a:lnTo>
                  <a:pt x="229316" y="1465951"/>
                </a:lnTo>
                <a:lnTo>
                  <a:pt x="199639" y="1431833"/>
                </a:lnTo>
                <a:lnTo>
                  <a:pt x="171736" y="1396233"/>
                </a:lnTo>
                <a:lnTo>
                  <a:pt x="145675" y="1359219"/>
                </a:lnTo>
                <a:lnTo>
                  <a:pt x="121524" y="1320856"/>
                </a:lnTo>
                <a:lnTo>
                  <a:pt x="99351" y="1281212"/>
                </a:lnTo>
                <a:lnTo>
                  <a:pt x="79224" y="1240354"/>
                </a:lnTo>
                <a:lnTo>
                  <a:pt x="61210" y="1198350"/>
                </a:lnTo>
                <a:lnTo>
                  <a:pt x="45378" y="1155265"/>
                </a:lnTo>
                <a:lnTo>
                  <a:pt x="31795" y="1111167"/>
                </a:lnTo>
                <a:lnTo>
                  <a:pt x="20530" y="1066122"/>
                </a:lnTo>
                <a:lnTo>
                  <a:pt x="11650" y="1020199"/>
                </a:lnTo>
                <a:lnTo>
                  <a:pt x="5223" y="973463"/>
                </a:lnTo>
                <a:lnTo>
                  <a:pt x="1317" y="925983"/>
                </a:lnTo>
                <a:lnTo>
                  <a:pt x="0" y="87782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807452" y="4140708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40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0066019" y="4110228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5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79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40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505455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95088" y="2240279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87768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11871959" y="2246376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29839" y="4779264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4895088" y="4739640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668256" y="223113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83310" y="3320587"/>
            <a:ext cx="10559415" cy="477520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430"/>
              </a:spcBef>
              <a:tabLst>
                <a:tab pos="2066925" algn="l"/>
                <a:tab pos="4601845" algn="l"/>
                <a:tab pos="7227570" algn="l"/>
                <a:tab pos="9339580" algn="l"/>
              </a:tabLst>
            </a:pPr>
            <a:r>
              <a:rPr dirty="0" baseline="-694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自我介紹	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說明單位服務	</a:t>
            </a:r>
            <a:r>
              <a:rPr dirty="0" baseline="2314" sz="3600" spc="-7">
                <a:solidFill>
                  <a:srgbClr val="585858"/>
                </a:solidFill>
                <a:latin typeface="Noto Sans CJK JP Regular"/>
                <a:cs typeface="Noto Sans CJK JP Regular"/>
              </a:rPr>
              <a:t>保密及責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任</a:t>
            </a:r>
            <a:r>
              <a:rPr dirty="0" baseline="231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資料收集	</a:t>
            </a:r>
            <a:r>
              <a:rPr dirty="0" baseline="5787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生命經驗</a:t>
            </a:r>
            <a:endParaRPr baseline="5787" sz="3600">
              <a:latin typeface="Noto Sans CJK JP Regular"/>
              <a:cs typeface="Noto Sans CJK JP Regular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7290816" y="4828032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707880" y="4837176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10344404" y="5988202"/>
            <a:ext cx="1244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服務計劃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152400" y="479145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7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465064" y="4492752"/>
            <a:ext cx="1514856" cy="105156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751027" y="5891880"/>
            <a:ext cx="8613775" cy="585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410"/>
              </a:lnSpc>
              <a:tabLst>
                <a:tab pos="2484120" algn="l"/>
                <a:tab pos="4720590" algn="l"/>
                <a:tab pos="7392670" algn="l"/>
              </a:tabLst>
            </a:pPr>
            <a:r>
              <a:rPr dirty="0" baseline="-13888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觀察環境	</a:t>
            </a:r>
            <a:r>
              <a:rPr dirty="0" baseline="-15046" sz="3600" spc="-7">
                <a:solidFill>
                  <a:srgbClr val="585858"/>
                </a:solidFill>
                <a:latin typeface="Noto Sans CJK JP Regular"/>
                <a:cs typeface="Noto Sans CJK JP Regular"/>
              </a:rPr>
              <a:t>量測血</a:t>
            </a:r>
            <a:r>
              <a:rPr dirty="0" baseline="-15046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壓</a:t>
            </a:r>
            <a:r>
              <a:rPr dirty="0" baseline="-15046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	</a:t>
            </a:r>
            <a:r>
              <a:rPr dirty="0" sz="1800">
                <a:latin typeface="Noto Sans CJK JP Regular"/>
                <a:cs typeface="Noto Sans CJK JP Regular"/>
              </a:rPr>
              <a:t>瞭解服務對象期待	</a:t>
            </a:r>
            <a:r>
              <a:rPr dirty="0" baseline="-33564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需求評估</a:t>
            </a:r>
            <a:endParaRPr baseline="-33564" sz="3600">
              <a:latin typeface="Noto Sans CJK JP Regular"/>
              <a:cs typeface="Noto Sans CJK JP Regular"/>
            </a:endParaRPr>
          </a:p>
          <a:p>
            <a:pPr marL="4720590">
              <a:lnSpc>
                <a:spcPts val="2100"/>
              </a:lnSpc>
            </a:pPr>
            <a:r>
              <a:rPr dirty="0" sz="1800">
                <a:latin typeface="Noto Sans CJK JP Regular"/>
                <a:cs typeface="Noto Sans CJK JP Regular"/>
              </a:rPr>
              <a:t>適時澄清單位角色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10308335" y="4434840"/>
            <a:ext cx="1316735" cy="110032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7787640" y="4206240"/>
            <a:ext cx="1813559" cy="14112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274320" y="1200911"/>
            <a:ext cx="11798935" cy="2722245"/>
          </a:xfrm>
          <a:custGeom>
            <a:avLst/>
            <a:gdLst/>
            <a:ahLst/>
            <a:cxnLst/>
            <a:rect l="l" t="t" r="r" b="b"/>
            <a:pathLst>
              <a:path w="11798935" h="2722245">
                <a:moveTo>
                  <a:pt x="0" y="2721864"/>
                </a:moveTo>
                <a:lnTo>
                  <a:pt x="11798808" y="2721864"/>
                </a:lnTo>
                <a:lnTo>
                  <a:pt x="11798808" y="0"/>
                </a:lnTo>
                <a:lnTo>
                  <a:pt x="0" y="0"/>
                </a:lnTo>
                <a:lnTo>
                  <a:pt x="0" y="2721864"/>
                </a:lnTo>
                <a:close/>
              </a:path>
            </a:pathLst>
          </a:custGeom>
          <a:solidFill>
            <a:srgbClr val="FFFFFF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274320" y="1200911"/>
            <a:ext cx="11798935" cy="2722245"/>
          </a:xfrm>
          <a:custGeom>
            <a:avLst/>
            <a:gdLst/>
            <a:ahLst/>
            <a:cxnLst/>
            <a:rect l="l" t="t" r="r" b="b"/>
            <a:pathLst>
              <a:path w="11798935" h="2722245">
                <a:moveTo>
                  <a:pt x="0" y="2721864"/>
                </a:moveTo>
                <a:lnTo>
                  <a:pt x="11798808" y="2721864"/>
                </a:lnTo>
                <a:lnTo>
                  <a:pt x="11798808" y="0"/>
                </a:lnTo>
                <a:lnTo>
                  <a:pt x="0" y="0"/>
                </a:lnTo>
                <a:lnTo>
                  <a:pt x="0" y="272186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82296" y="3800855"/>
            <a:ext cx="9897110" cy="2694940"/>
          </a:xfrm>
          <a:custGeom>
            <a:avLst/>
            <a:gdLst/>
            <a:ahLst/>
            <a:cxnLst/>
            <a:rect l="l" t="t" r="r" b="b"/>
            <a:pathLst>
              <a:path w="9897110" h="2694940">
                <a:moveTo>
                  <a:pt x="0" y="2694432"/>
                </a:moveTo>
                <a:lnTo>
                  <a:pt x="9896856" y="2694432"/>
                </a:lnTo>
                <a:lnTo>
                  <a:pt x="9896856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solidFill>
            <a:srgbClr val="FFFFFF">
              <a:alpha val="83921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82296" y="3800855"/>
            <a:ext cx="9897110" cy="2694940"/>
          </a:xfrm>
          <a:custGeom>
            <a:avLst/>
            <a:gdLst/>
            <a:ahLst/>
            <a:cxnLst/>
            <a:rect l="l" t="t" r="r" b="b"/>
            <a:pathLst>
              <a:path w="9897110" h="2694940">
                <a:moveTo>
                  <a:pt x="0" y="2694432"/>
                </a:moveTo>
                <a:lnTo>
                  <a:pt x="9896856" y="2694432"/>
                </a:lnTo>
                <a:lnTo>
                  <a:pt x="9896856" y="0"/>
                </a:lnTo>
                <a:lnTo>
                  <a:pt x="0" y="0"/>
                </a:lnTo>
                <a:lnTo>
                  <a:pt x="0" y="2694432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07535">
              <a:lnSpc>
                <a:spcPct val="100000"/>
              </a:lnSpc>
              <a:spcBef>
                <a:spcPts val="105"/>
              </a:spcBef>
              <a:tabLst>
                <a:tab pos="10493375" algn="l"/>
              </a:tabLst>
            </a:pPr>
            <a:r>
              <a:rPr dirty="0" spc="-715">
                <a:latin typeface="Times New Roman"/>
                <a:cs typeface="Times New Roman"/>
              </a:rPr>
              <a:t> </a:t>
            </a:r>
            <a:r>
              <a:rPr dirty="0" spc="-5"/>
              <a:t>服務計</a:t>
            </a:r>
            <a:r>
              <a:rPr dirty="0"/>
              <a:t>劃</a:t>
            </a:r>
            <a:r>
              <a:rPr dirty="0"/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6986" y="2125024"/>
            <a:ext cx="6731000" cy="22212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07975">
              <a:lnSpc>
                <a:spcPct val="150100"/>
              </a:lnSpc>
              <a:spcBef>
                <a:spcPts val="95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即是你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評估</a:t>
            </a: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長輩有什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麼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需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求</a:t>
            </a: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，預計要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協助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他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的事 </a:t>
            </a: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有什麼？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50100"/>
              </a:lnSpc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如：評估長輩有居家服務的需求，你的計劃中就會 有幫他申請居家服務的計畫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8431" y="1767839"/>
            <a:ext cx="3752088" cy="31485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66769" y="707263"/>
            <a:ext cx="441325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第一次關懷</a:t>
            </a:r>
            <a:r>
              <a:rPr dirty="0" u="none" sz="3600" spc="-5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</a:t>
            </a:r>
            <a:r>
              <a:rPr dirty="0" u="none" sz="3600" spc="135">
                <a:solidFill>
                  <a:srgbClr val="000000"/>
                </a:solidFill>
              </a:rPr>
              <a:t>3</a:t>
            </a:r>
            <a:r>
              <a:rPr dirty="0" u="none" sz="3600">
                <a:solidFill>
                  <a:srgbClr val="000000"/>
                </a:solidFill>
              </a:rPr>
              <a:t>階段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616452" y="1391411"/>
            <a:ext cx="4823460" cy="1905"/>
          </a:xfrm>
          <a:custGeom>
            <a:avLst/>
            <a:gdLst/>
            <a:ahLst/>
            <a:cxnLst/>
            <a:rect l="l" t="t" r="r" b="b"/>
            <a:pathLst>
              <a:path w="4823459" h="1905">
                <a:moveTo>
                  <a:pt x="0" y="0"/>
                </a:moveTo>
                <a:lnTo>
                  <a:pt x="4823333" y="165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879092" y="2363723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60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80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60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80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37988" y="2342388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79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60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79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850135" y="4540445"/>
            <a:ext cx="5184140" cy="654685"/>
          </a:xfrm>
          <a:prstGeom prst="rect">
            <a:avLst/>
          </a:prstGeom>
        </p:spPr>
        <p:txBody>
          <a:bodyPr wrap="square" lIns="0" tIns="806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635"/>
              </a:spcBef>
              <a:tabLst>
                <a:tab pos="3985260" algn="l"/>
              </a:tabLst>
            </a:pPr>
            <a:r>
              <a:rPr dirty="0" sz="36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前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內外在準備	</a:t>
            </a:r>
            <a:r>
              <a:rPr dirty="0" baseline="5401" sz="5400">
                <a:solidFill>
                  <a:srgbClr val="DB4D6C"/>
                </a:solidFill>
                <a:latin typeface="Noto Sans CJK JP Regular"/>
                <a:cs typeface="Noto Sans CJK JP Regular"/>
              </a:rPr>
              <a:t>中</a:t>
            </a:r>
            <a:r>
              <a:rPr dirty="0" baseline="8101" sz="3600" spc="292">
                <a:latin typeface="Noto Sans CJK JP Regular"/>
                <a:cs typeface="Noto Sans CJK JP Regular"/>
              </a:rPr>
              <a:t>-</a:t>
            </a:r>
            <a:r>
              <a:rPr dirty="0" baseline="8101" sz="3600">
                <a:latin typeface="Noto Sans CJK JP Regular"/>
                <a:cs typeface="Noto Sans CJK JP Regular"/>
              </a:rPr>
              <a:t>過程</a:t>
            </a:r>
            <a:endParaRPr baseline="8101" sz="36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8255507" y="2378964"/>
            <a:ext cx="2118360" cy="1990725"/>
          </a:xfrm>
          <a:custGeom>
            <a:avLst/>
            <a:gdLst/>
            <a:ahLst/>
            <a:cxnLst/>
            <a:rect l="l" t="t" r="r" b="b"/>
            <a:pathLst>
              <a:path w="2118359" h="1990725">
                <a:moveTo>
                  <a:pt x="0" y="995172"/>
                </a:moveTo>
                <a:lnTo>
                  <a:pt x="1152" y="948321"/>
                </a:lnTo>
                <a:lnTo>
                  <a:pt x="4577" y="902029"/>
                </a:lnTo>
                <a:lnTo>
                  <a:pt x="10223" y="856342"/>
                </a:lnTo>
                <a:lnTo>
                  <a:pt x="18039" y="811308"/>
                </a:lnTo>
                <a:lnTo>
                  <a:pt x="27974" y="766976"/>
                </a:lnTo>
                <a:lnTo>
                  <a:pt x="39977" y="723392"/>
                </a:lnTo>
                <a:lnTo>
                  <a:pt x="53998" y="680606"/>
                </a:lnTo>
                <a:lnTo>
                  <a:pt x="69985" y="638663"/>
                </a:lnTo>
                <a:lnTo>
                  <a:pt x="87889" y="597614"/>
                </a:lnTo>
                <a:lnTo>
                  <a:pt x="107657" y="557504"/>
                </a:lnTo>
                <a:lnTo>
                  <a:pt x="129239" y="518381"/>
                </a:lnTo>
                <a:lnTo>
                  <a:pt x="152585" y="480295"/>
                </a:lnTo>
                <a:lnTo>
                  <a:pt x="177643" y="443292"/>
                </a:lnTo>
                <a:lnTo>
                  <a:pt x="204362" y="407420"/>
                </a:lnTo>
                <a:lnTo>
                  <a:pt x="232692" y="372726"/>
                </a:lnTo>
                <a:lnTo>
                  <a:pt x="262581" y="339260"/>
                </a:lnTo>
                <a:lnTo>
                  <a:pt x="293980" y="307068"/>
                </a:lnTo>
                <a:lnTo>
                  <a:pt x="326836" y="276198"/>
                </a:lnTo>
                <a:lnTo>
                  <a:pt x="361100" y="246698"/>
                </a:lnTo>
                <a:lnTo>
                  <a:pt x="396719" y="218616"/>
                </a:lnTo>
                <a:lnTo>
                  <a:pt x="433645" y="191999"/>
                </a:lnTo>
                <a:lnTo>
                  <a:pt x="471824" y="166896"/>
                </a:lnTo>
                <a:lnTo>
                  <a:pt x="511208" y="143354"/>
                </a:lnTo>
                <a:lnTo>
                  <a:pt x="551744" y="121420"/>
                </a:lnTo>
                <a:lnTo>
                  <a:pt x="593382" y="101143"/>
                </a:lnTo>
                <a:lnTo>
                  <a:pt x="636071" y="82571"/>
                </a:lnTo>
                <a:lnTo>
                  <a:pt x="679761" y="65751"/>
                </a:lnTo>
                <a:lnTo>
                  <a:pt x="724399" y="50730"/>
                </a:lnTo>
                <a:lnTo>
                  <a:pt x="769937" y="37558"/>
                </a:lnTo>
                <a:lnTo>
                  <a:pt x="816321" y="26281"/>
                </a:lnTo>
                <a:lnTo>
                  <a:pt x="863503" y="16947"/>
                </a:lnTo>
                <a:lnTo>
                  <a:pt x="911430" y="9604"/>
                </a:lnTo>
                <a:lnTo>
                  <a:pt x="960053" y="4300"/>
                </a:lnTo>
                <a:lnTo>
                  <a:pt x="1009320" y="1083"/>
                </a:lnTo>
                <a:lnTo>
                  <a:pt x="1059180" y="0"/>
                </a:lnTo>
                <a:lnTo>
                  <a:pt x="1109039" y="1083"/>
                </a:lnTo>
                <a:lnTo>
                  <a:pt x="1158306" y="4300"/>
                </a:lnTo>
                <a:lnTo>
                  <a:pt x="1206929" y="9604"/>
                </a:lnTo>
                <a:lnTo>
                  <a:pt x="1254856" y="16947"/>
                </a:lnTo>
                <a:lnTo>
                  <a:pt x="1302038" y="26281"/>
                </a:lnTo>
                <a:lnTo>
                  <a:pt x="1348422" y="37558"/>
                </a:lnTo>
                <a:lnTo>
                  <a:pt x="1393960" y="50730"/>
                </a:lnTo>
                <a:lnTo>
                  <a:pt x="1438598" y="65751"/>
                </a:lnTo>
                <a:lnTo>
                  <a:pt x="1482288" y="82571"/>
                </a:lnTo>
                <a:lnTo>
                  <a:pt x="1524977" y="101143"/>
                </a:lnTo>
                <a:lnTo>
                  <a:pt x="1566615" y="121420"/>
                </a:lnTo>
                <a:lnTo>
                  <a:pt x="1607151" y="143354"/>
                </a:lnTo>
                <a:lnTo>
                  <a:pt x="1646535" y="166896"/>
                </a:lnTo>
                <a:lnTo>
                  <a:pt x="1684714" y="191999"/>
                </a:lnTo>
                <a:lnTo>
                  <a:pt x="1721640" y="218616"/>
                </a:lnTo>
                <a:lnTo>
                  <a:pt x="1757259" y="246698"/>
                </a:lnTo>
                <a:lnTo>
                  <a:pt x="1791523" y="276198"/>
                </a:lnTo>
                <a:lnTo>
                  <a:pt x="1824379" y="307068"/>
                </a:lnTo>
                <a:lnTo>
                  <a:pt x="1855778" y="339260"/>
                </a:lnTo>
                <a:lnTo>
                  <a:pt x="1885667" y="372726"/>
                </a:lnTo>
                <a:lnTo>
                  <a:pt x="1913997" y="407420"/>
                </a:lnTo>
                <a:lnTo>
                  <a:pt x="1940716" y="443292"/>
                </a:lnTo>
                <a:lnTo>
                  <a:pt x="1965774" y="480295"/>
                </a:lnTo>
                <a:lnTo>
                  <a:pt x="1989120" y="518381"/>
                </a:lnTo>
                <a:lnTo>
                  <a:pt x="2010702" y="557504"/>
                </a:lnTo>
                <a:lnTo>
                  <a:pt x="2030470" y="597614"/>
                </a:lnTo>
                <a:lnTo>
                  <a:pt x="2048374" y="638663"/>
                </a:lnTo>
                <a:lnTo>
                  <a:pt x="2064361" y="680606"/>
                </a:lnTo>
                <a:lnTo>
                  <a:pt x="2078382" y="723392"/>
                </a:lnTo>
                <a:lnTo>
                  <a:pt x="2090385" y="766976"/>
                </a:lnTo>
                <a:lnTo>
                  <a:pt x="2100320" y="811308"/>
                </a:lnTo>
                <a:lnTo>
                  <a:pt x="2108136" y="856342"/>
                </a:lnTo>
                <a:lnTo>
                  <a:pt x="2113782" y="902029"/>
                </a:lnTo>
                <a:lnTo>
                  <a:pt x="2117207" y="948321"/>
                </a:lnTo>
                <a:lnTo>
                  <a:pt x="2118360" y="995172"/>
                </a:lnTo>
                <a:lnTo>
                  <a:pt x="2117207" y="1042022"/>
                </a:lnTo>
                <a:lnTo>
                  <a:pt x="2113782" y="1088314"/>
                </a:lnTo>
                <a:lnTo>
                  <a:pt x="2108136" y="1134001"/>
                </a:lnTo>
                <a:lnTo>
                  <a:pt x="2100320" y="1179035"/>
                </a:lnTo>
                <a:lnTo>
                  <a:pt x="2090385" y="1223367"/>
                </a:lnTo>
                <a:lnTo>
                  <a:pt x="2078382" y="1266951"/>
                </a:lnTo>
                <a:lnTo>
                  <a:pt x="2064361" y="1309737"/>
                </a:lnTo>
                <a:lnTo>
                  <a:pt x="2048374" y="1351680"/>
                </a:lnTo>
                <a:lnTo>
                  <a:pt x="2030470" y="1392729"/>
                </a:lnTo>
                <a:lnTo>
                  <a:pt x="2010702" y="1432839"/>
                </a:lnTo>
                <a:lnTo>
                  <a:pt x="1989120" y="1471962"/>
                </a:lnTo>
                <a:lnTo>
                  <a:pt x="1965774" y="1510048"/>
                </a:lnTo>
                <a:lnTo>
                  <a:pt x="1940716" y="1547051"/>
                </a:lnTo>
                <a:lnTo>
                  <a:pt x="1913997" y="1582923"/>
                </a:lnTo>
                <a:lnTo>
                  <a:pt x="1885667" y="1617617"/>
                </a:lnTo>
                <a:lnTo>
                  <a:pt x="1855778" y="1651083"/>
                </a:lnTo>
                <a:lnTo>
                  <a:pt x="1824379" y="1683275"/>
                </a:lnTo>
                <a:lnTo>
                  <a:pt x="1791523" y="1714145"/>
                </a:lnTo>
                <a:lnTo>
                  <a:pt x="1757259" y="1743645"/>
                </a:lnTo>
                <a:lnTo>
                  <a:pt x="1721640" y="1771727"/>
                </a:lnTo>
                <a:lnTo>
                  <a:pt x="1684714" y="1798344"/>
                </a:lnTo>
                <a:lnTo>
                  <a:pt x="1646535" y="1823447"/>
                </a:lnTo>
                <a:lnTo>
                  <a:pt x="1607151" y="1846989"/>
                </a:lnTo>
                <a:lnTo>
                  <a:pt x="1566615" y="1868923"/>
                </a:lnTo>
                <a:lnTo>
                  <a:pt x="1524977" y="1889200"/>
                </a:lnTo>
                <a:lnTo>
                  <a:pt x="1482288" y="1907772"/>
                </a:lnTo>
                <a:lnTo>
                  <a:pt x="1438598" y="1924592"/>
                </a:lnTo>
                <a:lnTo>
                  <a:pt x="1393960" y="1939613"/>
                </a:lnTo>
                <a:lnTo>
                  <a:pt x="1348422" y="1952785"/>
                </a:lnTo>
                <a:lnTo>
                  <a:pt x="1302038" y="1964062"/>
                </a:lnTo>
                <a:lnTo>
                  <a:pt x="1254856" y="1973396"/>
                </a:lnTo>
                <a:lnTo>
                  <a:pt x="1206929" y="1980739"/>
                </a:lnTo>
                <a:lnTo>
                  <a:pt x="1158306" y="1986043"/>
                </a:lnTo>
                <a:lnTo>
                  <a:pt x="1109039" y="1989260"/>
                </a:lnTo>
                <a:lnTo>
                  <a:pt x="1059180" y="1990344"/>
                </a:lnTo>
                <a:lnTo>
                  <a:pt x="1009320" y="1989260"/>
                </a:lnTo>
                <a:lnTo>
                  <a:pt x="960053" y="1986043"/>
                </a:lnTo>
                <a:lnTo>
                  <a:pt x="911430" y="1980739"/>
                </a:lnTo>
                <a:lnTo>
                  <a:pt x="863503" y="1973396"/>
                </a:lnTo>
                <a:lnTo>
                  <a:pt x="816321" y="1964062"/>
                </a:lnTo>
                <a:lnTo>
                  <a:pt x="769937" y="1952785"/>
                </a:lnTo>
                <a:lnTo>
                  <a:pt x="724399" y="1939613"/>
                </a:lnTo>
                <a:lnTo>
                  <a:pt x="679761" y="1924592"/>
                </a:lnTo>
                <a:lnTo>
                  <a:pt x="636071" y="1907772"/>
                </a:lnTo>
                <a:lnTo>
                  <a:pt x="593382" y="1889200"/>
                </a:lnTo>
                <a:lnTo>
                  <a:pt x="551744" y="1868923"/>
                </a:lnTo>
                <a:lnTo>
                  <a:pt x="511208" y="1846989"/>
                </a:lnTo>
                <a:lnTo>
                  <a:pt x="471824" y="1823447"/>
                </a:lnTo>
                <a:lnTo>
                  <a:pt x="433645" y="1798344"/>
                </a:lnTo>
                <a:lnTo>
                  <a:pt x="396719" y="1771727"/>
                </a:lnTo>
                <a:lnTo>
                  <a:pt x="361100" y="1743645"/>
                </a:lnTo>
                <a:lnTo>
                  <a:pt x="326836" y="1714145"/>
                </a:lnTo>
                <a:lnTo>
                  <a:pt x="293980" y="1683275"/>
                </a:lnTo>
                <a:lnTo>
                  <a:pt x="262581" y="1651083"/>
                </a:lnTo>
                <a:lnTo>
                  <a:pt x="232692" y="1617617"/>
                </a:lnTo>
                <a:lnTo>
                  <a:pt x="204362" y="1582923"/>
                </a:lnTo>
                <a:lnTo>
                  <a:pt x="177643" y="1547051"/>
                </a:lnTo>
                <a:lnTo>
                  <a:pt x="152585" y="1510048"/>
                </a:lnTo>
                <a:lnTo>
                  <a:pt x="129239" y="1471962"/>
                </a:lnTo>
                <a:lnTo>
                  <a:pt x="107657" y="1432839"/>
                </a:lnTo>
                <a:lnTo>
                  <a:pt x="87889" y="1392729"/>
                </a:lnTo>
                <a:lnTo>
                  <a:pt x="69985" y="1351680"/>
                </a:lnTo>
                <a:lnTo>
                  <a:pt x="53998" y="1309737"/>
                </a:lnTo>
                <a:lnTo>
                  <a:pt x="39977" y="1266951"/>
                </a:lnTo>
                <a:lnTo>
                  <a:pt x="27974" y="1223367"/>
                </a:lnTo>
                <a:lnTo>
                  <a:pt x="18039" y="1179035"/>
                </a:lnTo>
                <a:lnTo>
                  <a:pt x="10223" y="1134001"/>
                </a:lnTo>
                <a:lnTo>
                  <a:pt x="4577" y="1088314"/>
                </a:lnTo>
                <a:lnTo>
                  <a:pt x="1152" y="1042022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806433" y="4562347"/>
            <a:ext cx="15284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DB4D6C"/>
                </a:solidFill>
                <a:latin typeface="Noto Sans CJK JP Regular"/>
                <a:cs typeface="Noto Sans CJK JP Regular"/>
              </a:rPr>
              <a:t>後</a:t>
            </a:r>
            <a:r>
              <a:rPr dirty="0" sz="2400" spc="195">
                <a:latin typeface="Noto Sans CJK JP Regular"/>
                <a:cs typeface="Noto Sans CJK JP Regular"/>
              </a:rPr>
              <a:t>-</a:t>
            </a:r>
            <a:r>
              <a:rPr dirty="0" sz="2400">
                <a:latin typeface="Noto Sans CJK JP Regular"/>
                <a:cs typeface="Noto Sans CJK JP Regular"/>
              </a:rPr>
              <a:t>找資源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343911" y="2801111"/>
            <a:ext cx="1197864" cy="1027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663184" y="2907792"/>
            <a:ext cx="1258823" cy="9204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8549640" y="2682239"/>
            <a:ext cx="1560576" cy="1359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508760" y="2173223"/>
            <a:ext cx="6364605" cy="3782695"/>
          </a:xfrm>
          <a:custGeom>
            <a:avLst/>
            <a:gdLst/>
            <a:ahLst/>
            <a:cxnLst/>
            <a:rect l="l" t="t" r="r" b="b"/>
            <a:pathLst>
              <a:path w="6364605" h="3782695">
                <a:moveTo>
                  <a:pt x="0" y="3782567"/>
                </a:moveTo>
                <a:lnTo>
                  <a:pt x="6364223" y="3782567"/>
                </a:lnTo>
                <a:lnTo>
                  <a:pt x="6364223" y="0"/>
                </a:lnTo>
                <a:lnTo>
                  <a:pt x="0" y="0"/>
                </a:lnTo>
                <a:lnTo>
                  <a:pt x="0" y="3782567"/>
                </a:lnTo>
                <a:close/>
              </a:path>
            </a:pathLst>
          </a:custGeom>
          <a:solidFill>
            <a:srgbClr val="FFFFFF">
              <a:alpha val="69018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9447" y="408889"/>
            <a:ext cx="3625215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1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怎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麼</a:t>
            </a:r>
            <a:r>
              <a:rPr dirty="0" u="heavy" sz="5400">
                <a:uFill>
                  <a:solidFill>
                    <a:srgbClr val="7E7E7E"/>
                  </a:solidFill>
                </a:uFill>
              </a:rPr>
              <a:t>找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資源單</a:t>
            </a:r>
            <a:r>
              <a:rPr dirty="0" u="heavy" sz="3600" spc="33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位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715511" y="2849879"/>
            <a:ext cx="1505712" cy="1182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55904" y="2724911"/>
            <a:ext cx="1505712" cy="1374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663308" y="2636520"/>
            <a:ext cx="1548002" cy="15026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860280" y="2813304"/>
            <a:ext cx="1289303" cy="1277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27075" y="2205227"/>
            <a:ext cx="2468880" cy="2399030"/>
          </a:xfrm>
          <a:custGeom>
            <a:avLst/>
            <a:gdLst/>
            <a:ahLst/>
            <a:cxnLst/>
            <a:rect l="l" t="t" r="r" b="b"/>
            <a:pathLst>
              <a:path w="2468880" h="2399029">
                <a:moveTo>
                  <a:pt x="0" y="1199388"/>
                </a:moveTo>
                <a:lnTo>
                  <a:pt x="934" y="1152290"/>
                </a:lnTo>
                <a:lnTo>
                  <a:pt x="3713" y="1105652"/>
                </a:lnTo>
                <a:lnTo>
                  <a:pt x="8304" y="1059508"/>
                </a:lnTo>
                <a:lnTo>
                  <a:pt x="14672" y="1013891"/>
                </a:lnTo>
                <a:lnTo>
                  <a:pt x="22783" y="968834"/>
                </a:lnTo>
                <a:lnTo>
                  <a:pt x="32602" y="924370"/>
                </a:lnTo>
                <a:lnTo>
                  <a:pt x="44095" y="880533"/>
                </a:lnTo>
                <a:lnTo>
                  <a:pt x="57228" y="837356"/>
                </a:lnTo>
                <a:lnTo>
                  <a:pt x="71966" y="794872"/>
                </a:lnTo>
                <a:lnTo>
                  <a:pt x="88275" y="753115"/>
                </a:lnTo>
                <a:lnTo>
                  <a:pt x="106121" y="712118"/>
                </a:lnTo>
                <a:lnTo>
                  <a:pt x="125470" y="671915"/>
                </a:lnTo>
                <a:lnTo>
                  <a:pt x="146286" y="632538"/>
                </a:lnTo>
                <a:lnTo>
                  <a:pt x="168537" y="594021"/>
                </a:lnTo>
                <a:lnTo>
                  <a:pt x="192187" y="556397"/>
                </a:lnTo>
                <a:lnTo>
                  <a:pt x="217203" y="519700"/>
                </a:lnTo>
                <a:lnTo>
                  <a:pt x="243549" y="483963"/>
                </a:lnTo>
                <a:lnTo>
                  <a:pt x="271192" y="449220"/>
                </a:lnTo>
                <a:lnTo>
                  <a:pt x="300098" y="415503"/>
                </a:lnTo>
                <a:lnTo>
                  <a:pt x="330232" y="382845"/>
                </a:lnTo>
                <a:lnTo>
                  <a:pt x="361559" y="351282"/>
                </a:lnTo>
                <a:lnTo>
                  <a:pt x="394046" y="320844"/>
                </a:lnTo>
                <a:lnTo>
                  <a:pt x="427658" y="291567"/>
                </a:lnTo>
                <a:lnTo>
                  <a:pt x="462361" y="263483"/>
                </a:lnTo>
                <a:lnTo>
                  <a:pt x="498120" y="236625"/>
                </a:lnTo>
                <a:lnTo>
                  <a:pt x="534902" y="211027"/>
                </a:lnTo>
                <a:lnTo>
                  <a:pt x="572671" y="186723"/>
                </a:lnTo>
                <a:lnTo>
                  <a:pt x="611394" y="163745"/>
                </a:lnTo>
                <a:lnTo>
                  <a:pt x="651037" y="142127"/>
                </a:lnTo>
                <a:lnTo>
                  <a:pt x="691564" y="121902"/>
                </a:lnTo>
                <a:lnTo>
                  <a:pt x="732943" y="103103"/>
                </a:lnTo>
                <a:lnTo>
                  <a:pt x="775137" y="85765"/>
                </a:lnTo>
                <a:lnTo>
                  <a:pt x="818114" y="69919"/>
                </a:lnTo>
                <a:lnTo>
                  <a:pt x="861839" y="55600"/>
                </a:lnTo>
                <a:lnTo>
                  <a:pt x="906277" y="42841"/>
                </a:lnTo>
                <a:lnTo>
                  <a:pt x="951394" y="31675"/>
                </a:lnTo>
                <a:lnTo>
                  <a:pt x="997156" y="22135"/>
                </a:lnTo>
                <a:lnTo>
                  <a:pt x="1043529" y="14255"/>
                </a:lnTo>
                <a:lnTo>
                  <a:pt x="1090478" y="8068"/>
                </a:lnTo>
                <a:lnTo>
                  <a:pt x="1137969" y="3608"/>
                </a:lnTo>
                <a:lnTo>
                  <a:pt x="1185968" y="907"/>
                </a:lnTo>
                <a:lnTo>
                  <a:pt x="1234440" y="0"/>
                </a:lnTo>
                <a:lnTo>
                  <a:pt x="1282910" y="907"/>
                </a:lnTo>
                <a:lnTo>
                  <a:pt x="1330907" y="3608"/>
                </a:lnTo>
                <a:lnTo>
                  <a:pt x="1378396" y="8068"/>
                </a:lnTo>
                <a:lnTo>
                  <a:pt x="1425344" y="14255"/>
                </a:lnTo>
                <a:lnTo>
                  <a:pt x="1471716" y="22135"/>
                </a:lnTo>
                <a:lnTo>
                  <a:pt x="1517477" y="31675"/>
                </a:lnTo>
                <a:lnTo>
                  <a:pt x="1562593" y="42841"/>
                </a:lnTo>
                <a:lnTo>
                  <a:pt x="1607031" y="55600"/>
                </a:lnTo>
                <a:lnTo>
                  <a:pt x="1650755" y="69919"/>
                </a:lnTo>
                <a:lnTo>
                  <a:pt x="1693731" y="85765"/>
                </a:lnTo>
                <a:lnTo>
                  <a:pt x="1735925" y="103103"/>
                </a:lnTo>
                <a:lnTo>
                  <a:pt x="1777303" y="121902"/>
                </a:lnTo>
                <a:lnTo>
                  <a:pt x="1817831" y="142127"/>
                </a:lnTo>
                <a:lnTo>
                  <a:pt x="1857473" y="163745"/>
                </a:lnTo>
                <a:lnTo>
                  <a:pt x="1896197" y="186723"/>
                </a:lnTo>
                <a:lnTo>
                  <a:pt x="1933966" y="211027"/>
                </a:lnTo>
                <a:lnTo>
                  <a:pt x="1970748" y="236625"/>
                </a:lnTo>
                <a:lnTo>
                  <a:pt x="2006508" y="263483"/>
                </a:lnTo>
                <a:lnTo>
                  <a:pt x="2041211" y="291567"/>
                </a:lnTo>
                <a:lnTo>
                  <a:pt x="2074823" y="320844"/>
                </a:lnTo>
                <a:lnTo>
                  <a:pt x="2107311" y="351282"/>
                </a:lnTo>
                <a:lnTo>
                  <a:pt x="2138638" y="382845"/>
                </a:lnTo>
                <a:lnTo>
                  <a:pt x="2168772" y="415503"/>
                </a:lnTo>
                <a:lnTo>
                  <a:pt x="2197679" y="449220"/>
                </a:lnTo>
                <a:lnTo>
                  <a:pt x="2225322" y="483963"/>
                </a:lnTo>
                <a:lnTo>
                  <a:pt x="2251669" y="519700"/>
                </a:lnTo>
                <a:lnTo>
                  <a:pt x="2276686" y="556397"/>
                </a:lnTo>
                <a:lnTo>
                  <a:pt x="2300336" y="594021"/>
                </a:lnTo>
                <a:lnTo>
                  <a:pt x="2322588" y="632538"/>
                </a:lnTo>
                <a:lnTo>
                  <a:pt x="2343405" y="671915"/>
                </a:lnTo>
                <a:lnTo>
                  <a:pt x="2362754" y="712118"/>
                </a:lnTo>
                <a:lnTo>
                  <a:pt x="2380601" y="753115"/>
                </a:lnTo>
                <a:lnTo>
                  <a:pt x="2396910" y="794872"/>
                </a:lnTo>
                <a:lnTo>
                  <a:pt x="2411649" y="837356"/>
                </a:lnTo>
                <a:lnTo>
                  <a:pt x="2424782" y="880533"/>
                </a:lnTo>
                <a:lnTo>
                  <a:pt x="2436276" y="924370"/>
                </a:lnTo>
                <a:lnTo>
                  <a:pt x="2446095" y="968834"/>
                </a:lnTo>
                <a:lnTo>
                  <a:pt x="2454206" y="1013891"/>
                </a:lnTo>
                <a:lnTo>
                  <a:pt x="2460574" y="1059508"/>
                </a:lnTo>
                <a:lnTo>
                  <a:pt x="2465165" y="1105652"/>
                </a:lnTo>
                <a:lnTo>
                  <a:pt x="2467945" y="1152290"/>
                </a:lnTo>
                <a:lnTo>
                  <a:pt x="2468880" y="1199388"/>
                </a:lnTo>
                <a:lnTo>
                  <a:pt x="2467945" y="1246485"/>
                </a:lnTo>
                <a:lnTo>
                  <a:pt x="2465165" y="1293123"/>
                </a:lnTo>
                <a:lnTo>
                  <a:pt x="2460574" y="1339267"/>
                </a:lnTo>
                <a:lnTo>
                  <a:pt x="2454206" y="1384884"/>
                </a:lnTo>
                <a:lnTo>
                  <a:pt x="2446095" y="1429941"/>
                </a:lnTo>
                <a:lnTo>
                  <a:pt x="2436276" y="1474405"/>
                </a:lnTo>
                <a:lnTo>
                  <a:pt x="2424782" y="1518242"/>
                </a:lnTo>
                <a:lnTo>
                  <a:pt x="2411649" y="1561419"/>
                </a:lnTo>
                <a:lnTo>
                  <a:pt x="2396910" y="1603903"/>
                </a:lnTo>
                <a:lnTo>
                  <a:pt x="2380601" y="1645660"/>
                </a:lnTo>
                <a:lnTo>
                  <a:pt x="2362754" y="1686657"/>
                </a:lnTo>
                <a:lnTo>
                  <a:pt x="2343405" y="1726860"/>
                </a:lnTo>
                <a:lnTo>
                  <a:pt x="2322588" y="1766237"/>
                </a:lnTo>
                <a:lnTo>
                  <a:pt x="2300336" y="1804754"/>
                </a:lnTo>
                <a:lnTo>
                  <a:pt x="2276686" y="1842378"/>
                </a:lnTo>
                <a:lnTo>
                  <a:pt x="2251669" y="1879075"/>
                </a:lnTo>
                <a:lnTo>
                  <a:pt x="2225322" y="1914812"/>
                </a:lnTo>
                <a:lnTo>
                  <a:pt x="2197679" y="1949555"/>
                </a:lnTo>
                <a:lnTo>
                  <a:pt x="2168772" y="1983272"/>
                </a:lnTo>
                <a:lnTo>
                  <a:pt x="2138638" y="2015930"/>
                </a:lnTo>
                <a:lnTo>
                  <a:pt x="2107310" y="2047494"/>
                </a:lnTo>
                <a:lnTo>
                  <a:pt x="2074823" y="2077931"/>
                </a:lnTo>
                <a:lnTo>
                  <a:pt x="2041211" y="2107208"/>
                </a:lnTo>
                <a:lnTo>
                  <a:pt x="2006508" y="2135292"/>
                </a:lnTo>
                <a:lnTo>
                  <a:pt x="1970748" y="2162150"/>
                </a:lnTo>
                <a:lnTo>
                  <a:pt x="1933966" y="2187748"/>
                </a:lnTo>
                <a:lnTo>
                  <a:pt x="1896197" y="2212052"/>
                </a:lnTo>
                <a:lnTo>
                  <a:pt x="1857473" y="2235030"/>
                </a:lnTo>
                <a:lnTo>
                  <a:pt x="1817831" y="2256648"/>
                </a:lnTo>
                <a:lnTo>
                  <a:pt x="1777303" y="2276873"/>
                </a:lnTo>
                <a:lnTo>
                  <a:pt x="1735925" y="2295672"/>
                </a:lnTo>
                <a:lnTo>
                  <a:pt x="1693731" y="2313010"/>
                </a:lnTo>
                <a:lnTo>
                  <a:pt x="1650755" y="2328856"/>
                </a:lnTo>
                <a:lnTo>
                  <a:pt x="1607031" y="2343175"/>
                </a:lnTo>
                <a:lnTo>
                  <a:pt x="1562593" y="2355934"/>
                </a:lnTo>
                <a:lnTo>
                  <a:pt x="1517477" y="2367100"/>
                </a:lnTo>
                <a:lnTo>
                  <a:pt x="1471716" y="2376640"/>
                </a:lnTo>
                <a:lnTo>
                  <a:pt x="1425344" y="2384520"/>
                </a:lnTo>
                <a:lnTo>
                  <a:pt x="1378396" y="2390707"/>
                </a:lnTo>
                <a:lnTo>
                  <a:pt x="1330907" y="2395167"/>
                </a:lnTo>
                <a:lnTo>
                  <a:pt x="1282910" y="2397868"/>
                </a:lnTo>
                <a:lnTo>
                  <a:pt x="1234440" y="2398776"/>
                </a:lnTo>
                <a:lnTo>
                  <a:pt x="1185968" y="2397868"/>
                </a:lnTo>
                <a:lnTo>
                  <a:pt x="1137969" y="2395167"/>
                </a:lnTo>
                <a:lnTo>
                  <a:pt x="1090478" y="2390707"/>
                </a:lnTo>
                <a:lnTo>
                  <a:pt x="1043529" y="2384520"/>
                </a:lnTo>
                <a:lnTo>
                  <a:pt x="997156" y="2376640"/>
                </a:lnTo>
                <a:lnTo>
                  <a:pt x="951394" y="2367100"/>
                </a:lnTo>
                <a:lnTo>
                  <a:pt x="906277" y="2355934"/>
                </a:lnTo>
                <a:lnTo>
                  <a:pt x="861839" y="2343175"/>
                </a:lnTo>
                <a:lnTo>
                  <a:pt x="818114" y="2328856"/>
                </a:lnTo>
                <a:lnTo>
                  <a:pt x="775137" y="2313010"/>
                </a:lnTo>
                <a:lnTo>
                  <a:pt x="732943" y="2295672"/>
                </a:lnTo>
                <a:lnTo>
                  <a:pt x="691564" y="2276873"/>
                </a:lnTo>
                <a:lnTo>
                  <a:pt x="651037" y="2256648"/>
                </a:lnTo>
                <a:lnTo>
                  <a:pt x="611394" y="2235030"/>
                </a:lnTo>
                <a:lnTo>
                  <a:pt x="572671" y="2212052"/>
                </a:lnTo>
                <a:lnTo>
                  <a:pt x="534902" y="2187748"/>
                </a:lnTo>
                <a:lnTo>
                  <a:pt x="498120" y="2162150"/>
                </a:lnTo>
                <a:lnTo>
                  <a:pt x="462361" y="2135292"/>
                </a:lnTo>
                <a:lnTo>
                  <a:pt x="427658" y="2107208"/>
                </a:lnTo>
                <a:lnTo>
                  <a:pt x="394046" y="2077931"/>
                </a:lnTo>
                <a:lnTo>
                  <a:pt x="361559" y="2047494"/>
                </a:lnTo>
                <a:lnTo>
                  <a:pt x="330232" y="2015930"/>
                </a:lnTo>
                <a:lnTo>
                  <a:pt x="300098" y="1983272"/>
                </a:lnTo>
                <a:lnTo>
                  <a:pt x="271192" y="1949555"/>
                </a:lnTo>
                <a:lnTo>
                  <a:pt x="243549" y="1914812"/>
                </a:lnTo>
                <a:lnTo>
                  <a:pt x="217203" y="1879075"/>
                </a:lnTo>
                <a:lnTo>
                  <a:pt x="192187" y="1842378"/>
                </a:lnTo>
                <a:lnTo>
                  <a:pt x="168537" y="1804754"/>
                </a:lnTo>
                <a:lnTo>
                  <a:pt x="146286" y="1766237"/>
                </a:lnTo>
                <a:lnTo>
                  <a:pt x="125470" y="1726860"/>
                </a:lnTo>
                <a:lnTo>
                  <a:pt x="106121" y="1686657"/>
                </a:lnTo>
                <a:lnTo>
                  <a:pt x="88275" y="1645660"/>
                </a:lnTo>
                <a:lnTo>
                  <a:pt x="71966" y="1603903"/>
                </a:lnTo>
                <a:lnTo>
                  <a:pt x="57228" y="1561419"/>
                </a:lnTo>
                <a:lnTo>
                  <a:pt x="44095" y="1518242"/>
                </a:lnTo>
                <a:lnTo>
                  <a:pt x="32602" y="1474405"/>
                </a:lnTo>
                <a:lnTo>
                  <a:pt x="22783" y="1429941"/>
                </a:lnTo>
                <a:lnTo>
                  <a:pt x="14672" y="1384884"/>
                </a:lnTo>
                <a:lnTo>
                  <a:pt x="8304" y="1339267"/>
                </a:lnTo>
                <a:lnTo>
                  <a:pt x="3713" y="1293123"/>
                </a:lnTo>
                <a:lnTo>
                  <a:pt x="934" y="1246485"/>
                </a:lnTo>
                <a:lnTo>
                  <a:pt x="0" y="119938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68395" y="2223516"/>
            <a:ext cx="2466340" cy="2399030"/>
          </a:xfrm>
          <a:custGeom>
            <a:avLst/>
            <a:gdLst/>
            <a:ahLst/>
            <a:cxnLst/>
            <a:rect l="l" t="t" r="r" b="b"/>
            <a:pathLst>
              <a:path w="2466340" h="2399029">
                <a:moveTo>
                  <a:pt x="0" y="1199388"/>
                </a:moveTo>
                <a:lnTo>
                  <a:pt x="932" y="1152290"/>
                </a:lnTo>
                <a:lnTo>
                  <a:pt x="3709" y="1105652"/>
                </a:lnTo>
                <a:lnTo>
                  <a:pt x="8293" y="1059508"/>
                </a:lnTo>
                <a:lnTo>
                  <a:pt x="14653" y="1013891"/>
                </a:lnTo>
                <a:lnTo>
                  <a:pt x="22753" y="968834"/>
                </a:lnTo>
                <a:lnTo>
                  <a:pt x="32559" y="924370"/>
                </a:lnTo>
                <a:lnTo>
                  <a:pt x="44037" y="880533"/>
                </a:lnTo>
                <a:lnTo>
                  <a:pt x="57152" y="837356"/>
                </a:lnTo>
                <a:lnTo>
                  <a:pt x="71871" y="794872"/>
                </a:lnTo>
                <a:lnTo>
                  <a:pt x="88159" y="753115"/>
                </a:lnTo>
                <a:lnTo>
                  <a:pt x="105982" y="712118"/>
                </a:lnTo>
                <a:lnTo>
                  <a:pt x="125305" y="671915"/>
                </a:lnTo>
                <a:lnTo>
                  <a:pt x="146095" y="632538"/>
                </a:lnTo>
                <a:lnTo>
                  <a:pt x="168317" y="594021"/>
                </a:lnTo>
                <a:lnTo>
                  <a:pt x="191937" y="556397"/>
                </a:lnTo>
                <a:lnTo>
                  <a:pt x="216920" y="519700"/>
                </a:lnTo>
                <a:lnTo>
                  <a:pt x="243233" y="483963"/>
                </a:lnTo>
                <a:lnTo>
                  <a:pt x="270841" y="449220"/>
                </a:lnTo>
                <a:lnTo>
                  <a:pt x="299709" y="415503"/>
                </a:lnTo>
                <a:lnTo>
                  <a:pt x="329805" y="382845"/>
                </a:lnTo>
                <a:lnTo>
                  <a:pt x="361092" y="351282"/>
                </a:lnTo>
                <a:lnTo>
                  <a:pt x="393538" y="320844"/>
                </a:lnTo>
                <a:lnTo>
                  <a:pt x="427108" y="291567"/>
                </a:lnTo>
                <a:lnTo>
                  <a:pt x="461767" y="263483"/>
                </a:lnTo>
                <a:lnTo>
                  <a:pt x="497482" y="236625"/>
                </a:lnTo>
                <a:lnTo>
                  <a:pt x="534218" y="211027"/>
                </a:lnTo>
                <a:lnTo>
                  <a:pt x="571940" y="186723"/>
                </a:lnTo>
                <a:lnTo>
                  <a:pt x="610616" y="163745"/>
                </a:lnTo>
                <a:lnTo>
                  <a:pt x="650209" y="142127"/>
                </a:lnTo>
                <a:lnTo>
                  <a:pt x="690687" y="121902"/>
                </a:lnTo>
                <a:lnTo>
                  <a:pt x="732015" y="103103"/>
                </a:lnTo>
                <a:lnTo>
                  <a:pt x="774158" y="85765"/>
                </a:lnTo>
                <a:lnTo>
                  <a:pt x="817083" y="69919"/>
                </a:lnTo>
                <a:lnTo>
                  <a:pt x="860754" y="55600"/>
                </a:lnTo>
                <a:lnTo>
                  <a:pt x="905139" y="42841"/>
                </a:lnTo>
                <a:lnTo>
                  <a:pt x="950202" y="31675"/>
                </a:lnTo>
                <a:lnTo>
                  <a:pt x="995910" y="22135"/>
                </a:lnTo>
                <a:lnTo>
                  <a:pt x="1042228" y="14255"/>
                </a:lnTo>
                <a:lnTo>
                  <a:pt x="1089122" y="8068"/>
                </a:lnTo>
                <a:lnTo>
                  <a:pt x="1136557" y="3608"/>
                </a:lnTo>
                <a:lnTo>
                  <a:pt x="1184500" y="907"/>
                </a:lnTo>
                <a:lnTo>
                  <a:pt x="1232916" y="0"/>
                </a:lnTo>
                <a:lnTo>
                  <a:pt x="1281331" y="907"/>
                </a:lnTo>
                <a:lnTo>
                  <a:pt x="1329274" y="3608"/>
                </a:lnTo>
                <a:lnTo>
                  <a:pt x="1376709" y="8068"/>
                </a:lnTo>
                <a:lnTo>
                  <a:pt x="1423603" y="14255"/>
                </a:lnTo>
                <a:lnTo>
                  <a:pt x="1469921" y="22135"/>
                </a:lnTo>
                <a:lnTo>
                  <a:pt x="1515629" y="31675"/>
                </a:lnTo>
                <a:lnTo>
                  <a:pt x="1560692" y="42841"/>
                </a:lnTo>
                <a:lnTo>
                  <a:pt x="1605077" y="55600"/>
                </a:lnTo>
                <a:lnTo>
                  <a:pt x="1648748" y="69919"/>
                </a:lnTo>
                <a:lnTo>
                  <a:pt x="1691673" y="85765"/>
                </a:lnTo>
                <a:lnTo>
                  <a:pt x="1733816" y="103103"/>
                </a:lnTo>
                <a:lnTo>
                  <a:pt x="1775144" y="121902"/>
                </a:lnTo>
                <a:lnTo>
                  <a:pt x="1815622" y="142127"/>
                </a:lnTo>
                <a:lnTo>
                  <a:pt x="1855215" y="163745"/>
                </a:lnTo>
                <a:lnTo>
                  <a:pt x="1893891" y="186723"/>
                </a:lnTo>
                <a:lnTo>
                  <a:pt x="1931613" y="211027"/>
                </a:lnTo>
                <a:lnTo>
                  <a:pt x="1968349" y="236625"/>
                </a:lnTo>
                <a:lnTo>
                  <a:pt x="2004064" y="263483"/>
                </a:lnTo>
                <a:lnTo>
                  <a:pt x="2038723" y="291567"/>
                </a:lnTo>
                <a:lnTo>
                  <a:pt x="2072293" y="320844"/>
                </a:lnTo>
                <a:lnTo>
                  <a:pt x="2104739" y="351282"/>
                </a:lnTo>
                <a:lnTo>
                  <a:pt x="2136026" y="382845"/>
                </a:lnTo>
                <a:lnTo>
                  <a:pt x="2166122" y="415503"/>
                </a:lnTo>
                <a:lnTo>
                  <a:pt x="2194990" y="449220"/>
                </a:lnTo>
                <a:lnTo>
                  <a:pt x="2222598" y="483963"/>
                </a:lnTo>
                <a:lnTo>
                  <a:pt x="2248911" y="519700"/>
                </a:lnTo>
                <a:lnTo>
                  <a:pt x="2273894" y="556397"/>
                </a:lnTo>
                <a:lnTo>
                  <a:pt x="2297514" y="594021"/>
                </a:lnTo>
                <a:lnTo>
                  <a:pt x="2319736" y="632538"/>
                </a:lnTo>
                <a:lnTo>
                  <a:pt x="2340526" y="671915"/>
                </a:lnTo>
                <a:lnTo>
                  <a:pt x="2359849" y="712118"/>
                </a:lnTo>
                <a:lnTo>
                  <a:pt x="2377672" y="753115"/>
                </a:lnTo>
                <a:lnTo>
                  <a:pt x="2393960" y="794872"/>
                </a:lnTo>
                <a:lnTo>
                  <a:pt x="2408679" y="837356"/>
                </a:lnTo>
                <a:lnTo>
                  <a:pt x="2421794" y="880533"/>
                </a:lnTo>
                <a:lnTo>
                  <a:pt x="2433272" y="924370"/>
                </a:lnTo>
                <a:lnTo>
                  <a:pt x="2443078" y="968834"/>
                </a:lnTo>
                <a:lnTo>
                  <a:pt x="2451178" y="1013891"/>
                </a:lnTo>
                <a:lnTo>
                  <a:pt x="2457538" y="1059508"/>
                </a:lnTo>
                <a:lnTo>
                  <a:pt x="2462122" y="1105652"/>
                </a:lnTo>
                <a:lnTo>
                  <a:pt x="2464899" y="1152290"/>
                </a:lnTo>
                <a:lnTo>
                  <a:pt x="2465832" y="1199388"/>
                </a:lnTo>
                <a:lnTo>
                  <a:pt x="2464899" y="1246485"/>
                </a:lnTo>
                <a:lnTo>
                  <a:pt x="2462122" y="1293123"/>
                </a:lnTo>
                <a:lnTo>
                  <a:pt x="2457538" y="1339267"/>
                </a:lnTo>
                <a:lnTo>
                  <a:pt x="2451178" y="1384884"/>
                </a:lnTo>
                <a:lnTo>
                  <a:pt x="2443078" y="1429941"/>
                </a:lnTo>
                <a:lnTo>
                  <a:pt x="2433272" y="1474405"/>
                </a:lnTo>
                <a:lnTo>
                  <a:pt x="2421794" y="1518242"/>
                </a:lnTo>
                <a:lnTo>
                  <a:pt x="2408679" y="1561419"/>
                </a:lnTo>
                <a:lnTo>
                  <a:pt x="2393960" y="1603903"/>
                </a:lnTo>
                <a:lnTo>
                  <a:pt x="2377672" y="1645660"/>
                </a:lnTo>
                <a:lnTo>
                  <a:pt x="2359849" y="1686657"/>
                </a:lnTo>
                <a:lnTo>
                  <a:pt x="2340526" y="1726860"/>
                </a:lnTo>
                <a:lnTo>
                  <a:pt x="2319736" y="1766237"/>
                </a:lnTo>
                <a:lnTo>
                  <a:pt x="2297514" y="1804754"/>
                </a:lnTo>
                <a:lnTo>
                  <a:pt x="2273894" y="1842378"/>
                </a:lnTo>
                <a:lnTo>
                  <a:pt x="2248911" y="1879075"/>
                </a:lnTo>
                <a:lnTo>
                  <a:pt x="2222598" y="1914812"/>
                </a:lnTo>
                <a:lnTo>
                  <a:pt x="2194990" y="1949555"/>
                </a:lnTo>
                <a:lnTo>
                  <a:pt x="2166122" y="1983272"/>
                </a:lnTo>
                <a:lnTo>
                  <a:pt x="2136026" y="2015930"/>
                </a:lnTo>
                <a:lnTo>
                  <a:pt x="2104739" y="2047494"/>
                </a:lnTo>
                <a:lnTo>
                  <a:pt x="2072293" y="2077931"/>
                </a:lnTo>
                <a:lnTo>
                  <a:pt x="2038723" y="2107208"/>
                </a:lnTo>
                <a:lnTo>
                  <a:pt x="2004064" y="2135292"/>
                </a:lnTo>
                <a:lnTo>
                  <a:pt x="1968349" y="2162150"/>
                </a:lnTo>
                <a:lnTo>
                  <a:pt x="1931613" y="2187748"/>
                </a:lnTo>
                <a:lnTo>
                  <a:pt x="1893891" y="2212052"/>
                </a:lnTo>
                <a:lnTo>
                  <a:pt x="1855215" y="2235030"/>
                </a:lnTo>
                <a:lnTo>
                  <a:pt x="1815622" y="2256648"/>
                </a:lnTo>
                <a:lnTo>
                  <a:pt x="1775144" y="2276873"/>
                </a:lnTo>
                <a:lnTo>
                  <a:pt x="1733816" y="2295672"/>
                </a:lnTo>
                <a:lnTo>
                  <a:pt x="1691673" y="2313010"/>
                </a:lnTo>
                <a:lnTo>
                  <a:pt x="1648748" y="2328856"/>
                </a:lnTo>
                <a:lnTo>
                  <a:pt x="1605077" y="2343175"/>
                </a:lnTo>
                <a:lnTo>
                  <a:pt x="1560692" y="2355934"/>
                </a:lnTo>
                <a:lnTo>
                  <a:pt x="1515629" y="2367100"/>
                </a:lnTo>
                <a:lnTo>
                  <a:pt x="1469921" y="2376640"/>
                </a:lnTo>
                <a:lnTo>
                  <a:pt x="1423603" y="2384520"/>
                </a:lnTo>
                <a:lnTo>
                  <a:pt x="1376709" y="2390707"/>
                </a:lnTo>
                <a:lnTo>
                  <a:pt x="1329274" y="2395167"/>
                </a:lnTo>
                <a:lnTo>
                  <a:pt x="1281331" y="2397868"/>
                </a:lnTo>
                <a:lnTo>
                  <a:pt x="1232916" y="2398776"/>
                </a:lnTo>
                <a:lnTo>
                  <a:pt x="1184500" y="2397868"/>
                </a:lnTo>
                <a:lnTo>
                  <a:pt x="1136557" y="2395167"/>
                </a:lnTo>
                <a:lnTo>
                  <a:pt x="1089122" y="2390707"/>
                </a:lnTo>
                <a:lnTo>
                  <a:pt x="1042228" y="2384520"/>
                </a:lnTo>
                <a:lnTo>
                  <a:pt x="995910" y="2376640"/>
                </a:lnTo>
                <a:lnTo>
                  <a:pt x="950202" y="2367100"/>
                </a:lnTo>
                <a:lnTo>
                  <a:pt x="905139" y="2355934"/>
                </a:lnTo>
                <a:lnTo>
                  <a:pt x="860754" y="2343175"/>
                </a:lnTo>
                <a:lnTo>
                  <a:pt x="817083" y="2328856"/>
                </a:lnTo>
                <a:lnTo>
                  <a:pt x="774158" y="2313010"/>
                </a:lnTo>
                <a:lnTo>
                  <a:pt x="732015" y="2295672"/>
                </a:lnTo>
                <a:lnTo>
                  <a:pt x="690687" y="2276873"/>
                </a:lnTo>
                <a:lnTo>
                  <a:pt x="650209" y="2256648"/>
                </a:lnTo>
                <a:lnTo>
                  <a:pt x="610616" y="2235030"/>
                </a:lnTo>
                <a:lnTo>
                  <a:pt x="571940" y="2212052"/>
                </a:lnTo>
                <a:lnTo>
                  <a:pt x="534218" y="2187748"/>
                </a:lnTo>
                <a:lnTo>
                  <a:pt x="497482" y="2162150"/>
                </a:lnTo>
                <a:lnTo>
                  <a:pt x="461767" y="2135292"/>
                </a:lnTo>
                <a:lnTo>
                  <a:pt x="427108" y="2107208"/>
                </a:lnTo>
                <a:lnTo>
                  <a:pt x="393538" y="2077931"/>
                </a:lnTo>
                <a:lnTo>
                  <a:pt x="361092" y="2047494"/>
                </a:lnTo>
                <a:lnTo>
                  <a:pt x="329805" y="2015930"/>
                </a:lnTo>
                <a:lnTo>
                  <a:pt x="299709" y="1983272"/>
                </a:lnTo>
                <a:lnTo>
                  <a:pt x="270841" y="1949555"/>
                </a:lnTo>
                <a:lnTo>
                  <a:pt x="243233" y="1914812"/>
                </a:lnTo>
                <a:lnTo>
                  <a:pt x="216920" y="1879075"/>
                </a:lnTo>
                <a:lnTo>
                  <a:pt x="191937" y="1842378"/>
                </a:lnTo>
                <a:lnTo>
                  <a:pt x="168317" y="1804754"/>
                </a:lnTo>
                <a:lnTo>
                  <a:pt x="146095" y="1766237"/>
                </a:lnTo>
                <a:lnTo>
                  <a:pt x="125305" y="1726860"/>
                </a:lnTo>
                <a:lnTo>
                  <a:pt x="105982" y="1686657"/>
                </a:lnTo>
                <a:lnTo>
                  <a:pt x="88159" y="1645660"/>
                </a:lnTo>
                <a:lnTo>
                  <a:pt x="71871" y="1603903"/>
                </a:lnTo>
                <a:lnTo>
                  <a:pt x="57152" y="1561419"/>
                </a:lnTo>
                <a:lnTo>
                  <a:pt x="44037" y="1518242"/>
                </a:lnTo>
                <a:lnTo>
                  <a:pt x="32559" y="1474405"/>
                </a:lnTo>
                <a:lnTo>
                  <a:pt x="22753" y="1429941"/>
                </a:lnTo>
                <a:lnTo>
                  <a:pt x="14653" y="1384884"/>
                </a:lnTo>
                <a:lnTo>
                  <a:pt x="8293" y="1339267"/>
                </a:lnTo>
                <a:lnTo>
                  <a:pt x="3709" y="1293123"/>
                </a:lnTo>
                <a:lnTo>
                  <a:pt x="932" y="1246485"/>
                </a:lnTo>
                <a:lnTo>
                  <a:pt x="0" y="119938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295644" y="2193035"/>
            <a:ext cx="2466340" cy="2399030"/>
          </a:xfrm>
          <a:custGeom>
            <a:avLst/>
            <a:gdLst/>
            <a:ahLst/>
            <a:cxnLst/>
            <a:rect l="l" t="t" r="r" b="b"/>
            <a:pathLst>
              <a:path w="2466340" h="2399029">
                <a:moveTo>
                  <a:pt x="0" y="1199388"/>
                </a:moveTo>
                <a:lnTo>
                  <a:pt x="932" y="1152290"/>
                </a:lnTo>
                <a:lnTo>
                  <a:pt x="3709" y="1105652"/>
                </a:lnTo>
                <a:lnTo>
                  <a:pt x="8293" y="1059508"/>
                </a:lnTo>
                <a:lnTo>
                  <a:pt x="14653" y="1013891"/>
                </a:lnTo>
                <a:lnTo>
                  <a:pt x="22753" y="968834"/>
                </a:lnTo>
                <a:lnTo>
                  <a:pt x="32559" y="924370"/>
                </a:lnTo>
                <a:lnTo>
                  <a:pt x="44037" y="880533"/>
                </a:lnTo>
                <a:lnTo>
                  <a:pt x="57152" y="837356"/>
                </a:lnTo>
                <a:lnTo>
                  <a:pt x="71871" y="794872"/>
                </a:lnTo>
                <a:lnTo>
                  <a:pt x="88159" y="753115"/>
                </a:lnTo>
                <a:lnTo>
                  <a:pt x="105982" y="712118"/>
                </a:lnTo>
                <a:lnTo>
                  <a:pt x="125305" y="671915"/>
                </a:lnTo>
                <a:lnTo>
                  <a:pt x="146095" y="632538"/>
                </a:lnTo>
                <a:lnTo>
                  <a:pt x="168317" y="594021"/>
                </a:lnTo>
                <a:lnTo>
                  <a:pt x="191937" y="556397"/>
                </a:lnTo>
                <a:lnTo>
                  <a:pt x="216920" y="519700"/>
                </a:lnTo>
                <a:lnTo>
                  <a:pt x="243233" y="483963"/>
                </a:lnTo>
                <a:lnTo>
                  <a:pt x="270841" y="449220"/>
                </a:lnTo>
                <a:lnTo>
                  <a:pt x="299709" y="415503"/>
                </a:lnTo>
                <a:lnTo>
                  <a:pt x="329805" y="382845"/>
                </a:lnTo>
                <a:lnTo>
                  <a:pt x="361092" y="351282"/>
                </a:lnTo>
                <a:lnTo>
                  <a:pt x="393538" y="320844"/>
                </a:lnTo>
                <a:lnTo>
                  <a:pt x="427108" y="291567"/>
                </a:lnTo>
                <a:lnTo>
                  <a:pt x="461767" y="263483"/>
                </a:lnTo>
                <a:lnTo>
                  <a:pt x="497482" y="236625"/>
                </a:lnTo>
                <a:lnTo>
                  <a:pt x="534218" y="211027"/>
                </a:lnTo>
                <a:lnTo>
                  <a:pt x="571940" y="186723"/>
                </a:lnTo>
                <a:lnTo>
                  <a:pt x="610615" y="163745"/>
                </a:lnTo>
                <a:lnTo>
                  <a:pt x="650209" y="142127"/>
                </a:lnTo>
                <a:lnTo>
                  <a:pt x="690687" y="121902"/>
                </a:lnTo>
                <a:lnTo>
                  <a:pt x="732015" y="103103"/>
                </a:lnTo>
                <a:lnTo>
                  <a:pt x="774158" y="85765"/>
                </a:lnTo>
                <a:lnTo>
                  <a:pt x="817083" y="69919"/>
                </a:lnTo>
                <a:lnTo>
                  <a:pt x="860754" y="55600"/>
                </a:lnTo>
                <a:lnTo>
                  <a:pt x="905139" y="42841"/>
                </a:lnTo>
                <a:lnTo>
                  <a:pt x="950202" y="31675"/>
                </a:lnTo>
                <a:lnTo>
                  <a:pt x="995910" y="22135"/>
                </a:lnTo>
                <a:lnTo>
                  <a:pt x="1042228" y="14255"/>
                </a:lnTo>
                <a:lnTo>
                  <a:pt x="1089122" y="8068"/>
                </a:lnTo>
                <a:lnTo>
                  <a:pt x="1136557" y="3608"/>
                </a:lnTo>
                <a:lnTo>
                  <a:pt x="1184500" y="907"/>
                </a:lnTo>
                <a:lnTo>
                  <a:pt x="1232915" y="0"/>
                </a:lnTo>
                <a:lnTo>
                  <a:pt x="1281331" y="907"/>
                </a:lnTo>
                <a:lnTo>
                  <a:pt x="1329274" y="3608"/>
                </a:lnTo>
                <a:lnTo>
                  <a:pt x="1376709" y="8068"/>
                </a:lnTo>
                <a:lnTo>
                  <a:pt x="1423603" y="14255"/>
                </a:lnTo>
                <a:lnTo>
                  <a:pt x="1469921" y="22135"/>
                </a:lnTo>
                <a:lnTo>
                  <a:pt x="1515629" y="31675"/>
                </a:lnTo>
                <a:lnTo>
                  <a:pt x="1560692" y="42841"/>
                </a:lnTo>
                <a:lnTo>
                  <a:pt x="1605077" y="55600"/>
                </a:lnTo>
                <a:lnTo>
                  <a:pt x="1648748" y="69919"/>
                </a:lnTo>
                <a:lnTo>
                  <a:pt x="1691673" y="85765"/>
                </a:lnTo>
                <a:lnTo>
                  <a:pt x="1733816" y="103103"/>
                </a:lnTo>
                <a:lnTo>
                  <a:pt x="1775144" y="121902"/>
                </a:lnTo>
                <a:lnTo>
                  <a:pt x="1815622" y="142127"/>
                </a:lnTo>
                <a:lnTo>
                  <a:pt x="1855215" y="163745"/>
                </a:lnTo>
                <a:lnTo>
                  <a:pt x="1893891" y="186723"/>
                </a:lnTo>
                <a:lnTo>
                  <a:pt x="1931613" y="211027"/>
                </a:lnTo>
                <a:lnTo>
                  <a:pt x="1968349" y="236625"/>
                </a:lnTo>
                <a:lnTo>
                  <a:pt x="2004064" y="263483"/>
                </a:lnTo>
                <a:lnTo>
                  <a:pt x="2038723" y="291567"/>
                </a:lnTo>
                <a:lnTo>
                  <a:pt x="2072293" y="320844"/>
                </a:lnTo>
                <a:lnTo>
                  <a:pt x="2104739" y="351281"/>
                </a:lnTo>
                <a:lnTo>
                  <a:pt x="2136026" y="382845"/>
                </a:lnTo>
                <a:lnTo>
                  <a:pt x="2166122" y="415503"/>
                </a:lnTo>
                <a:lnTo>
                  <a:pt x="2194990" y="449220"/>
                </a:lnTo>
                <a:lnTo>
                  <a:pt x="2222598" y="483963"/>
                </a:lnTo>
                <a:lnTo>
                  <a:pt x="2248911" y="519700"/>
                </a:lnTo>
                <a:lnTo>
                  <a:pt x="2273894" y="556397"/>
                </a:lnTo>
                <a:lnTo>
                  <a:pt x="2297514" y="594021"/>
                </a:lnTo>
                <a:lnTo>
                  <a:pt x="2319736" y="632538"/>
                </a:lnTo>
                <a:lnTo>
                  <a:pt x="2340526" y="671915"/>
                </a:lnTo>
                <a:lnTo>
                  <a:pt x="2359849" y="712118"/>
                </a:lnTo>
                <a:lnTo>
                  <a:pt x="2377672" y="753115"/>
                </a:lnTo>
                <a:lnTo>
                  <a:pt x="2393960" y="794872"/>
                </a:lnTo>
                <a:lnTo>
                  <a:pt x="2408679" y="837356"/>
                </a:lnTo>
                <a:lnTo>
                  <a:pt x="2421794" y="880533"/>
                </a:lnTo>
                <a:lnTo>
                  <a:pt x="2433272" y="924370"/>
                </a:lnTo>
                <a:lnTo>
                  <a:pt x="2443078" y="968834"/>
                </a:lnTo>
                <a:lnTo>
                  <a:pt x="2451178" y="1013891"/>
                </a:lnTo>
                <a:lnTo>
                  <a:pt x="2457538" y="1059508"/>
                </a:lnTo>
                <a:lnTo>
                  <a:pt x="2462122" y="1105652"/>
                </a:lnTo>
                <a:lnTo>
                  <a:pt x="2464899" y="1152290"/>
                </a:lnTo>
                <a:lnTo>
                  <a:pt x="2465831" y="1199388"/>
                </a:lnTo>
                <a:lnTo>
                  <a:pt x="2464899" y="1246485"/>
                </a:lnTo>
                <a:lnTo>
                  <a:pt x="2462122" y="1293123"/>
                </a:lnTo>
                <a:lnTo>
                  <a:pt x="2457538" y="1339267"/>
                </a:lnTo>
                <a:lnTo>
                  <a:pt x="2451178" y="1384884"/>
                </a:lnTo>
                <a:lnTo>
                  <a:pt x="2443078" y="1429941"/>
                </a:lnTo>
                <a:lnTo>
                  <a:pt x="2433272" y="1474405"/>
                </a:lnTo>
                <a:lnTo>
                  <a:pt x="2421794" y="1518242"/>
                </a:lnTo>
                <a:lnTo>
                  <a:pt x="2408679" y="1561419"/>
                </a:lnTo>
                <a:lnTo>
                  <a:pt x="2393960" y="1603903"/>
                </a:lnTo>
                <a:lnTo>
                  <a:pt x="2377672" y="1645660"/>
                </a:lnTo>
                <a:lnTo>
                  <a:pt x="2359849" y="1686657"/>
                </a:lnTo>
                <a:lnTo>
                  <a:pt x="2340526" y="1726860"/>
                </a:lnTo>
                <a:lnTo>
                  <a:pt x="2319736" y="1766237"/>
                </a:lnTo>
                <a:lnTo>
                  <a:pt x="2297514" y="1804754"/>
                </a:lnTo>
                <a:lnTo>
                  <a:pt x="2273894" y="1842378"/>
                </a:lnTo>
                <a:lnTo>
                  <a:pt x="2248911" y="1879075"/>
                </a:lnTo>
                <a:lnTo>
                  <a:pt x="2222598" y="1914812"/>
                </a:lnTo>
                <a:lnTo>
                  <a:pt x="2194990" y="1949555"/>
                </a:lnTo>
                <a:lnTo>
                  <a:pt x="2166122" y="1983272"/>
                </a:lnTo>
                <a:lnTo>
                  <a:pt x="2136026" y="2015930"/>
                </a:lnTo>
                <a:lnTo>
                  <a:pt x="2104739" y="2047493"/>
                </a:lnTo>
                <a:lnTo>
                  <a:pt x="2072293" y="2077931"/>
                </a:lnTo>
                <a:lnTo>
                  <a:pt x="2038723" y="2107208"/>
                </a:lnTo>
                <a:lnTo>
                  <a:pt x="2004064" y="2135292"/>
                </a:lnTo>
                <a:lnTo>
                  <a:pt x="1968349" y="2162150"/>
                </a:lnTo>
                <a:lnTo>
                  <a:pt x="1931613" y="2187748"/>
                </a:lnTo>
                <a:lnTo>
                  <a:pt x="1893891" y="2212052"/>
                </a:lnTo>
                <a:lnTo>
                  <a:pt x="1855216" y="2235030"/>
                </a:lnTo>
                <a:lnTo>
                  <a:pt x="1815622" y="2256648"/>
                </a:lnTo>
                <a:lnTo>
                  <a:pt x="1775144" y="2276873"/>
                </a:lnTo>
                <a:lnTo>
                  <a:pt x="1733816" y="2295672"/>
                </a:lnTo>
                <a:lnTo>
                  <a:pt x="1691673" y="2313010"/>
                </a:lnTo>
                <a:lnTo>
                  <a:pt x="1648748" y="2328856"/>
                </a:lnTo>
                <a:lnTo>
                  <a:pt x="1605077" y="2343175"/>
                </a:lnTo>
                <a:lnTo>
                  <a:pt x="1560692" y="2355934"/>
                </a:lnTo>
                <a:lnTo>
                  <a:pt x="1515629" y="2367100"/>
                </a:lnTo>
                <a:lnTo>
                  <a:pt x="1469921" y="2376640"/>
                </a:lnTo>
                <a:lnTo>
                  <a:pt x="1423603" y="2384520"/>
                </a:lnTo>
                <a:lnTo>
                  <a:pt x="1376709" y="2390707"/>
                </a:lnTo>
                <a:lnTo>
                  <a:pt x="1329274" y="2395167"/>
                </a:lnTo>
                <a:lnTo>
                  <a:pt x="1281331" y="2397868"/>
                </a:lnTo>
                <a:lnTo>
                  <a:pt x="1232915" y="2398776"/>
                </a:lnTo>
                <a:lnTo>
                  <a:pt x="1184500" y="2397868"/>
                </a:lnTo>
                <a:lnTo>
                  <a:pt x="1136557" y="2395167"/>
                </a:lnTo>
                <a:lnTo>
                  <a:pt x="1089122" y="2390707"/>
                </a:lnTo>
                <a:lnTo>
                  <a:pt x="1042228" y="2384520"/>
                </a:lnTo>
                <a:lnTo>
                  <a:pt x="995910" y="2376640"/>
                </a:lnTo>
                <a:lnTo>
                  <a:pt x="950202" y="2367100"/>
                </a:lnTo>
                <a:lnTo>
                  <a:pt x="905139" y="2355934"/>
                </a:lnTo>
                <a:lnTo>
                  <a:pt x="860754" y="2343175"/>
                </a:lnTo>
                <a:lnTo>
                  <a:pt x="817083" y="2328856"/>
                </a:lnTo>
                <a:lnTo>
                  <a:pt x="774158" y="2313010"/>
                </a:lnTo>
                <a:lnTo>
                  <a:pt x="732015" y="2295672"/>
                </a:lnTo>
                <a:lnTo>
                  <a:pt x="690687" y="2276873"/>
                </a:lnTo>
                <a:lnTo>
                  <a:pt x="650209" y="2256648"/>
                </a:lnTo>
                <a:lnTo>
                  <a:pt x="610616" y="2235030"/>
                </a:lnTo>
                <a:lnTo>
                  <a:pt x="571940" y="2212052"/>
                </a:lnTo>
                <a:lnTo>
                  <a:pt x="534218" y="2187748"/>
                </a:lnTo>
                <a:lnTo>
                  <a:pt x="497482" y="2162150"/>
                </a:lnTo>
                <a:lnTo>
                  <a:pt x="461767" y="2135292"/>
                </a:lnTo>
                <a:lnTo>
                  <a:pt x="427108" y="2107208"/>
                </a:lnTo>
                <a:lnTo>
                  <a:pt x="393538" y="2077931"/>
                </a:lnTo>
                <a:lnTo>
                  <a:pt x="361092" y="2047493"/>
                </a:lnTo>
                <a:lnTo>
                  <a:pt x="329805" y="2015930"/>
                </a:lnTo>
                <a:lnTo>
                  <a:pt x="299709" y="1983272"/>
                </a:lnTo>
                <a:lnTo>
                  <a:pt x="270841" y="1949555"/>
                </a:lnTo>
                <a:lnTo>
                  <a:pt x="243233" y="1914812"/>
                </a:lnTo>
                <a:lnTo>
                  <a:pt x="216920" y="1879075"/>
                </a:lnTo>
                <a:lnTo>
                  <a:pt x="191937" y="1842378"/>
                </a:lnTo>
                <a:lnTo>
                  <a:pt x="168317" y="1804754"/>
                </a:lnTo>
                <a:lnTo>
                  <a:pt x="146095" y="1766237"/>
                </a:lnTo>
                <a:lnTo>
                  <a:pt x="125305" y="1726860"/>
                </a:lnTo>
                <a:lnTo>
                  <a:pt x="105982" y="1686657"/>
                </a:lnTo>
                <a:lnTo>
                  <a:pt x="88159" y="1645660"/>
                </a:lnTo>
                <a:lnTo>
                  <a:pt x="71871" y="1603903"/>
                </a:lnTo>
                <a:lnTo>
                  <a:pt x="57152" y="1561419"/>
                </a:lnTo>
                <a:lnTo>
                  <a:pt x="44037" y="1518242"/>
                </a:lnTo>
                <a:lnTo>
                  <a:pt x="32559" y="1474405"/>
                </a:lnTo>
                <a:lnTo>
                  <a:pt x="22753" y="1429941"/>
                </a:lnTo>
                <a:lnTo>
                  <a:pt x="14653" y="1384884"/>
                </a:lnTo>
                <a:lnTo>
                  <a:pt x="8293" y="1339267"/>
                </a:lnTo>
                <a:lnTo>
                  <a:pt x="3709" y="1293123"/>
                </a:lnTo>
                <a:lnTo>
                  <a:pt x="932" y="1246485"/>
                </a:lnTo>
                <a:lnTo>
                  <a:pt x="0" y="119938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45523" y="2183892"/>
            <a:ext cx="2468880" cy="2399030"/>
          </a:xfrm>
          <a:custGeom>
            <a:avLst/>
            <a:gdLst/>
            <a:ahLst/>
            <a:cxnLst/>
            <a:rect l="l" t="t" r="r" b="b"/>
            <a:pathLst>
              <a:path w="2468879" h="2399029">
                <a:moveTo>
                  <a:pt x="0" y="1199388"/>
                </a:moveTo>
                <a:lnTo>
                  <a:pt x="934" y="1152290"/>
                </a:lnTo>
                <a:lnTo>
                  <a:pt x="3714" y="1105652"/>
                </a:lnTo>
                <a:lnTo>
                  <a:pt x="8305" y="1059508"/>
                </a:lnTo>
                <a:lnTo>
                  <a:pt x="14673" y="1013891"/>
                </a:lnTo>
                <a:lnTo>
                  <a:pt x="22784" y="968834"/>
                </a:lnTo>
                <a:lnTo>
                  <a:pt x="32603" y="924370"/>
                </a:lnTo>
                <a:lnTo>
                  <a:pt x="44097" y="880533"/>
                </a:lnTo>
                <a:lnTo>
                  <a:pt x="57230" y="837356"/>
                </a:lnTo>
                <a:lnTo>
                  <a:pt x="71969" y="794872"/>
                </a:lnTo>
                <a:lnTo>
                  <a:pt x="88278" y="753115"/>
                </a:lnTo>
                <a:lnTo>
                  <a:pt x="106125" y="712118"/>
                </a:lnTo>
                <a:lnTo>
                  <a:pt x="125474" y="671915"/>
                </a:lnTo>
                <a:lnTo>
                  <a:pt x="146291" y="632538"/>
                </a:lnTo>
                <a:lnTo>
                  <a:pt x="168543" y="594021"/>
                </a:lnTo>
                <a:lnTo>
                  <a:pt x="192193" y="556397"/>
                </a:lnTo>
                <a:lnTo>
                  <a:pt x="217210" y="519700"/>
                </a:lnTo>
                <a:lnTo>
                  <a:pt x="243557" y="483963"/>
                </a:lnTo>
                <a:lnTo>
                  <a:pt x="271200" y="449220"/>
                </a:lnTo>
                <a:lnTo>
                  <a:pt x="300107" y="415503"/>
                </a:lnTo>
                <a:lnTo>
                  <a:pt x="330241" y="382845"/>
                </a:lnTo>
                <a:lnTo>
                  <a:pt x="361569" y="351282"/>
                </a:lnTo>
                <a:lnTo>
                  <a:pt x="394056" y="320844"/>
                </a:lnTo>
                <a:lnTo>
                  <a:pt x="427668" y="291567"/>
                </a:lnTo>
                <a:lnTo>
                  <a:pt x="462371" y="263483"/>
                </a:lnTo>
                <a:lnTo>
                  <a:pt x="498131" y="236625"/>
                </a:lnTo>
                <a:lnTo>
                  <a:pt x="534913" y="211027"/>
                </a:lnTo>
                <a:lnTo>
                  <a:pt x="572682" y="186723"/>
                </a:lnTo>
                <a:lnTo>
                  <a:pt x="611406" y="163745"/>
                </a:lnTo>
                <a:lnTo>
                  <a:pt x="651048" y="142127"/>
                </a:lnTo>
                <a:lnTo>
                  <a:pt x="691576" y="121902"/>
                </a:lnTo>
                <a:lnTo>
                  <a:pt x="732954" y="103103"/>
                </a:lnTo>
                <a:lnTo>
                  <a:pt x="775148" y="85765"/>
                </a:lnTo>
                <a:lnTo>
                  <a:pt x="818124" y="69919"/>
                </a:lnTo>
                <a:lnTo>
                  <a:pt x="861848" y="55600"/>
                </a:lnTo>
                <a:lnTo>
                  <a:pt x="906286" y="42841"/>
                </a:lnTo>
                <a:lnTo>
                  <a:pt x="951402" y="31675"/>
                </a:lnTo>
                <a:lnTo>
                  <a:pt x="997163" y="22135"/>
                </a:lnTo>
                <a:lnTo>
                  <a:pt x="1043535" y="14255"/>
                </a:lnTo>
                <a:lnTo>
                  <a:pt x="1090483" y="8068"/>
                </a:lnTo>
                <a:lnTo>
                  <a:pt x="1137972" y="3608"/>
                </a:lnTo>
                <a:lnTo>
                  <a:pt x="1185969" y="907"/>
                </a:lnTo>
                <a:lnTo>
                  <a:pt x="1234440" y="0"/>
                </a:lnTo>
                <a:lnTo>
                  <a:pt x="1282910" y="907"/>
                </a:lnTo>
                <a:lnTo>
                  <a:pt x="1330907" y="3608"/>
                </a:lnTo>
                <a:lnTo>
                  <a:pt x="1378396" y="8068"/>
                </a:lnTo>
                <a:lnTo>
                  <a:pt x="1425344" y="14255"/>
                </a:lnTo>
                <a:lnTo>
                  <a:pt x="1471716" y="22135"/>
                </a:lnTo>
                <a:lnTo>
                  <a:pt x="1517477" y="31675"/>
                </a:lnTo>
                <a:lnTo>
                  <a:pt x="1562593" y="42841"/>
                </a:lnTo>
                <a:lnTo>
                  <a:pt x="1607031" y="55600"/>
                </a:lnTo>
                <a:lnTo>
                  <a:pt x="1650755" y="69919"/>
                </a:lnTo>
                <a:lnTo>
                  <a:pt x="1693731" y="85765"/>
                </a:lnTo>
                <a:lnTo>
                  <a:pt x="1735925" y="103103"/>
                </a:lnTo>
                <a:lnTo>
                  <a:pt x="1777303" y="121902"/>
                </a:lnTo>
                <a:lnTo>
                  <a:pt x="1817831" y="142127"/>
                </a:lnTo>
                <a:lnTo>
                  <a:pt x="1857473" y="163745"/>
                </a:lnTo>
                <a:lnTo>
                  <a:pt x="1896197" y="186723"/>
                </a:lnTo>
                <a:lnTo>
                  <a:pt x="1933966" y="211027"/>
                </a:lnTo>
                <a:lnTo>
                  <a:pt x="1970748" y="236625"/>
                </a:lnTo>
                <a:lnTo>
                  <a:pt x="2006508" y="263483"/>
                </a:lnTo>
                <a:lnTo>
                  <a:pt x="2041211" y="291567"/>
                </a:lnTo>
                <a:lnTo>
                  <a:pt x="2074823" y="320844"/>
                </a:lnTo>
                <a:lnTo>
                  <a:pt x="2107311" y="351282"/>
                </a:lnTo>
                <a:lnTo>
                  <a:pt x="2138638" y="382845"/>
                </a:lnTo>
                <a:lnTo>
                  <a:pt x="2168772" y="415503"/>
                </a:lnTo>
                <a:lnTo>
                  <a:pt x="2197679" y="449220"/>
                </a:lnTo>
                <a:lnTo>
                  <a:pt x="2225322" y="483963"/>
                </a:lnTo>
                <a:lnTo>
                  <a:pt x="2251669" y="519700"/>
                </a:lnTo>
                <a:lnTo>
                  <a:pt x="2276686" y="556397"/>
                </a:lnTo>
                <a:lnTo>
                  <a:pt x="2300336" y="594021"/>
                </a:lnTo>
                <a:lnTo>
                  <a:pt x="2322588" y="632538"/>
                </a:lnTo>
                <a:lnTo>
                  <a:pt x="2343405" y="671915"/>
                </a:lnTo>
                <a:lnTo>
                  <a:pt x="2362754" y="712118"/>
                </a:lnTo>
                <a:lnTo>
                  <a:pt x="2380601" y="753115"/>
                </a:lnTo>
                <a:lnTo>
                  <a:pt x="2396910" y="794872"/>
                </a:lnTo>
                <a:lnTo>
                  <a:pt x="2411649" y="837356"/>
                </a:lnTo>
                <a:lnTo>
                  <a:pt x="2424782" y="880533"/>
                </a:lnTo>
                <a:lnTo>
                  <a:pt x="2436276" y="924370"/>
                </a:lnTo>
                <a:lnTo>
                  <a:pt x="2446095" y="968834"/>
                </a:lnTo>
                <a:lnTo>
                  <a:pt x="2454206" y="1013891"/>
                </a:lnTo>
                <a:lnTo>
                  <a:pt x="2460574" y="1059508"/>
                </a:lnTo>
                <a:lnTo>
                  <a:pt x="2465165" y="1105652"/>
                </a:lnTo>
                <a:lnTo>
                  <a:pt x="2467945" y="1152290"/>
                </a:lnTo>
                <a:lnTo>
                  <a:pt x="2468879" y="1199388"/>
                </a:lnTo>
                <a:lnTo>
                  <a:pt x="2467945" y="1246485"/>
                </a:lnTo>
                <a:lnTo>
                  <a:pt x="2465165" y="1293123"/>
                </a:lnTo>
                <a:lnTo>
                  <a:pt x="2460574" y="1339267"/>
                </a:lnTo>
                <a:lnTo>
                  <a:pt x="2454206" y="1384884"/>
                </a:lnTo>
                <a:lnTo>
                  <a:pt x="2446095" y="1429941"/>
                </a:lnTo>
                <a:lnTo>
                  <a:pt x="2436276" y="1474405"/>
                </a:lnTo>
                <a:lnTo>
                  <a:pt x="2424782" y="1518242"/>
                </a:lnTo>
                <a:lnTo>
                  <a:pt x="2411649" y="1561419"/>
                </a:lnTo>
                <a:lnTo>
                  <a:pt x="2396910" y="1603903"/>
                </a:lnTo>
                <a:lnTo>
                  <a:pt x="2380601" y="1645660"/>
                </a:lnTo>
                <a:lnTo>
                  <a:pt x="2362754" y="1686657"/>
                </a:lnTo>
                <a:lnTo>
                  <a:pt x="2343405" y="1726860"/>
                </a:lnTo>
                <a:lnTo>
                  <a:pt x="2322588" y="1766237"/>
                </a:lnTo>
                <a:lnTo>
                  <a:pt x="2300336" y="1804754"/>
                </a:lnTo>
                <a:lnTo>
                  <a:pt x="2276686" y="1842378"/>
                </a:lnTo>
                <a:lnTo>
                  <a:pt x="2251669" y="1879075"/>
                </a:lnTo>
                <a:lnTo>
                  <a:pt x="2225322" y="1914812"/>
                </a:lnTo>
                <a:lnTo>
                  <a:pt x="2197679" y="1949555"/>
                </a:lnTo>
                <a:lnTo>
                  <a:pt x="2168772" y="1983272"/>
                </a:lnTo>
                <a:lnTo>
                  <a:pt x="2138638" y="2015930"/>
                </a:lnTo>
                <a:lnTo>
                  <a:pt x="2107310" y="2047494"/>
                </a:lnTo>
                <a:lnTo>
                  <a:pt x="2074823" y="2077931"/>
                </a:lnTo>
                <a:lnTo>
                  <a:pt x="2041211" y="2107208"/>
                </a:lnTo>
                <a:lnTo>
                  <a:pt x="2006508" y="2135292"/>
                </a:lnTo>
                <a:lnTo>
                  <a:pt x="1970748" y="2162150"/>
                </a:lnTo>
                <a:lnTo>
                  <a:pt x="1933966" y="2187748"/>
                </a:lnTo>
                <a:lnTo>
                  <a:pt x="1896197" y="2212052"/>
                </a:lnTo>
                <a:lnTo>
                  <a:pt x="1857473" y="2235030"/>
                </a:lnTo>
                <a:lnTo>
                  <a:pt x="1817831" y="2256648"/>
                </a:lnTo>
                <a:lnTo>
                  <a:pt x="1777303" y="2276873"/>
                </a:lnTo>
                <a:lnTo>
                  <a:pt x="1735925" y="2295672"/>
                </a:lnTo>
                <a:lnTo>
                  <a:pt x="1693731" y="2313010"/>
                </a:lnTo>
                <a:lnTo>
                  <a:pt x="1650755" y="2328856"/>
                </a:lnTo>
                <a:lnTo>
                  <a:pt x="1607031" y="2343175"/>
                </a:lnTo>
                <a:lnTo>
                  <a:pt x="1562593" y="2355934"/>
                </a:lnTo>
                <a:lnTo>
                  <a:pt x="1517477" y="2367100"/>
                </a:lnTo>
                <a:lnTo>
                  <a:pt x="1471716" y="2376640"/>
                </a:lnTo>
                <a:lnTo>
                  <a:pt x="1425344" y="2384520"/>
                </a:lnTo>
                <a:lnTo>
                  <a:pt x="1378396" y="2390707"/>
                </a:lnTo>
                <a:lnTo>
                  <a:pt x="1330907" y="2395167"/>
                </a:lnTo>
                <a:lnTo>
                  <a:pt x="1282910" y="2397868"/>
                </a:lnTo>
                <a:lnTo>
                  <a:pt x="1234440" y="2398776"/>
                </a:lnTo>
                <a:lnTo>
                  <a:pt x="1185969" y="2397868"/>
                </a:lnTo>
                <a:lnTo>
                  <a:pt x="1137972" y="2395167"/>
                </a:lnTo>
                <a:lnTo>
                  <a:pt x="1090483" y="2390707"/>
                </a:lnTo>
                <a:lnTo>
                  <a:pt x="1043535" y="2384520"/>
                </a:lnTo>
                <a:lnTo>
                  <a:pt x="997163" y="2376640"/>
                </a:lnTo>
                <a:lnTo>
                  <a:pt x="951402" y="2367100"/>
                </a:lnTo>
                <a:lnTo>
                  <a:pt x="906286" y="2355934"/>
                </a:lnTo>
                <a:lnTo>
                  <a:pt x="861848" y="2343175"/>
                </a:lnTo>
                <a:lnTo>
                  <a:pt x="818124" y="2328856"/>
                </a:lnTo>
                <a:lnTo>
                  <a:pt x="775148" y="2313010"/>
                </a:lnTo>
                <a:lnTo>
                  <a:pt x="732954" y="2295672"/>
                </a:lnTo>
                <a:lnTo>
                  <a:pt x="691576" y="2276873"/>
                </a:lnTo>
                <a:lnTo>
                  <a:pt x="651048" y="2256648"/>
                </a:lnTo>
                <a:lnTo>
                  <a:pt x="611406" y="2235030"/>
                </a:lnTo>
                <a:lnTo>
                  <a:pt x="572682" y="2212052"/>
                </a:lnTo>
                <a:lnTo>
                  <a:pt x="534913" y="2187748"/>
                </a:lnTo>
                <a:lnTo>
                  <a:pt x="498131" y="2162150"/>
                </a:lnTo>
                <a:lnTo>
                  <a:pt x="462371" y="2135292"/>
                </a:lnTo>
                <a:lnTo>
                  <a:pt x="427668" y="2107208"/>
                </a:lnTo>
                <a:lnTo>
                  <a:pt x="394056" y="2077931"/>
                </a:lnTo>
                <a:lnTo>
                  <a:pt x="361568" y="2047494"/>
                </a:lnTo>
                <a:lnTo>
                  <a:pt x="330241" y="2015930"/>
                </a:lnTo>
                <a:lnTo>
                  <a:pt x="300107" y="1983272"/>
                </a:lnTo>
                <a:lnTo>
                  <a:pt x="271200" y="1949555"/>
                </a:lnTo>
                <a:lnTo>
                  <a:pt x="243557" y="1914812"/>
                </a:lnTo>
                <a:lnTo>
                  <a:pt x="217210" y="1879075"/>
                </a:lnTo>
                <a:lnTo>
                  <a:pt x="192193" y="1842378"/>
                </a:lnTo>
                <a:lnTo>
                  <a:pt x="168543" y="1804754"/>
                </a:lnTo>
                <a:lnTo>
                  <a:pt x="146291" y="1766237"/>
                </a:lnTo>
                <a:lnTo>
                  <a:pt x="125474" y="1726860"/>
                </a:lnTo>
                <a:lnTo>
                  <a:pt x="106125" y="1686657"/>
                </a:lnTo>
                <a:lnTo>
                  <a:pt x="88278" y="1645660"/>
                </a:lnTo>
                <a:lnTo>
                  <a:pt x="71969" y="1603903"/>
                </a:lnTo>
                <a:lnTo>
                  <a:pt x="57230" y="1561419"/>
                </a:lnTo>
                <a:lnTo>
                  <a:pt x="44097" y="1518242"/>
                </a:lnTo>
                <a:lnTo>
                  <a:pt x="32603" y="1474405"/>
                </a:lnTo>
                <a:lnTo>
                  <a:pt x="22784" y="1429941"/>
                </a:lnTo>
                <a:lnTo>
                  <a:pt x="14673" y="1384884"/>
                </a:lnTo>
                <a:lnTo>
                  <a:pt x="8305" y="1339267"/>
                </a:lnTo>
                <a:lnTo>
                  <a:pt x="3714" y="1293123"/>
                </a:lnTo>
                <a:lnTo>
                  <a:pt x="934" y="1246485"/>
                </a:lnTo>
                <a:lnTo>
                  <a:pt x="0" y="119938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845921" y="4834254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網路搜尋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19246" y="4804359"/>
            <a:ext cx="15494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詢問輔導員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66306" y="4824476"/>
            <a:ext cx="1549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詢問公部門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239757" y="4785105"/>
            <a:ext cx="2463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詢問相關社福單位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2154935"/>
            <a:ext cx="4791456" cy="417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54508" y="592836"/>
            <a:ext cx="5086985" cy="2021205"/>
          </a:xfrm>
          <a:custGeom>
            <a:avLst/>
            <a:gdLst/>
            <a:ahLst/>
            <a:cxnLst/>
            <a:rect l="l" t="t" r="r" b="b"/>
            <a:pathLst>
              <a:path w="5086985" h="2021205">
                <a:moveTo>
                  <a:pt x="3906012" y="0"/>
                </a:moveTo>
                <a:lnTo>
                  <a:pt x="336804" y="0"/>
                </a:lnTo>
                <a:lnTo>
                  <a:pt x="291103" y="3073"/>
                </a:lnTo>
                <a:lnTo>
                  <a:pt x="247270" y="12027"/>
                </a:lnTo>
                <a:lnTo>
                  <a:pt x="205707" y="26461"/>
                </a:lnTo>
                <a:lnTo>
                  <a:pt x="166815" y="45974"/>
                </a:lnTo>
                <a:lnTo>
                  <a:pt x="130996" y="70164"/>
                </a:lnTo>
                <a:lnTo>
                  <a:pt x="98650" y="98631"/>
                </a:lnTo>
                <a:lnTo>
                  <a:pt x="70179" y="130974"/>
                </a:lnTo>
                <a:lnTo>
                  <a:pt x="45985" y="166793"/>
                </a:lnTo>
                <a:lnTo>
                  <a:pt x="26468" y="205686"/>
                </a:lnTo>
                <a:lnTo>
                  <a:pt x="12031" y="247253"/>
                </a:lnTo>
                <a:lnTo>
                  <a:pt x="3074" y="291092"/>
                </a:lnTo>
                <a:lnTo>
                  <a:pt x="0" y="336803"/>
                </a:lnTo>
                <a:lnTo>
                  <a:pt x="0" y="1684019"/>
                </a:lnTo>
                <a:lnTo>
                  <a:pt x="3074" y="1729731"/>
                </a:lnTo>
                <a:lnTo>
                  <a:pt x="12031" y="1773570"/>
                </a:lnTo>
                <a:lnTo>
                  <a:pt x="26468" y="1815137"/>
                </a:lnTo>
                <a:lnTo>
                  <a:pt x="45985" y="1854030"/>
                </a:lnTo>
                <a:lnTo>
                  <a:pt x="70179" y="1889849"/>
                </a:lnTo>
                <a:lnTo>
                  <a:pt x="98650" y="1922192"/>
                </a:lnTo>
                <a:lnTo>
                  <a:pt x="130996" y="1950659"/>
                </a:lnTo>
                <a:lnTo>
                  <a:pt x="166815" y="1974849"/>
                </a:lnTo>
                <a:lnTo>
                  <a:pt x="205707" y="1994362"/>
                </a:lnTo>
                <a:lnTo>
                  <a:pt x="247270" y="2008796"/>
                </a:lnTo>
                <a:lnTo>
                  <a:pt x="291103" y="2017750"/>
                </a:lnTo>
                <a:lnTo>
                  <a:pt x="336804" y="2020824"/>
                </a:lnTo>
                <a:lnTo>
                  <a:pt x="3906012" y="2020824"/>
                </a:lnTo>
                <a:lnTo>
                  <a:pt x="3951723" y="2017750"/>
                </a:lnTo>
                <a:lnTo>
                  <a:pt x="3995562" y="2008796"/>
                </a:lnTo>
                <a:lnTo>
                  <a:pt x="4037129" y="1994362"/>
                </a:lnTo>
                <a:lnTo>
                  <a:pt x="4076022" y="1974849"/>
                </a:lnTo>
                <a:lnTo>
                  <a:pt x="4111841" y="1950659"/>
                </a:lnTo>
                <a:lnTo>
                  <a:pt x="4144184" y="1922192"/>
                </a:lnTo>
                <a:lnTo>
                  <a:pt x="4172651" y="1889849"/>
                </a:lnTo>
                <a:lnTo>
                  <a:pt x="4196841" y="1854030"/>
                </a:lnTo>
                <a:lnTo>
                  <a:pt x="4216354" y="1815137"/>
                </a:lnTo>
                <a:lnTo>
                  <a:pt x="4230788" y="1773570"/>
                </a:lnTo>
                <a:lnTo>
                  <a:pt x="4239742" y="1729731"/>
                </a:lnTo>
                <a:lnTo>
                  <a:pt x="4242816" y="1684019"/>
                </a:lnTo>
                <a:lnTo>
                  <a:pt x="4822324" y="1684019"/>
                </a:lnTo>
                <a:lnTo>
                  <a:pt x="4242816" y="1178814"/>
                </a:lnTo>
                <a:lnTo>
                  <a:pt x="4242816" y="336803"/>
                </a:lnTo>
                <a:lnTo>
                  <a:pt x="4239742" y="291092"/>
                </a:lnTo>
                <a:lnTo>
                  <a:pt x="4230788" y="247253"/>
                </a:lnTo>
                <a:lnTo>
                  <a:pt x="4216354" y="205686"/>
                </a:lnTo>
                <a:lnTo>
                  <a:pt x="4196842" y="166793"/>
                </a:lnTo>
                <a:lnTo>
                  <a:pt x="4172651" y="130974"/>
                </a:lnTo>
                <a:lnTo>
                  <a:pt x="4144184" y="98631"/>
                </a:lnTo>
                <a:lnTo>
                  <a:pt x="4111841" y="70164"/>
                </a:lnTo>
                <a:lnTo>
                  <a:pt x="4076022" y="45974"/>
                </a:lnTo>
                <a:lnTo>
                  <a:pt x="4037129" y="26461"/>
                </a:lnTo>
                <a:lnTo>
                  <a:pt x="3995562" y="12027"/>
                </a:lnTo>
                <a:lnTo>
                  <a:pt x="3951723" y="3073"/>
                </a:lnTo>
                <a:lnTo>
                  <a:pt x="3906012" y="0"/>
                </a:lnTo>
                <a:close/>
              </a:path>
              <a:path w="5086985" h="2021205">
                <a:moveTo>
                  <a:pt x="4822324" y="1684019"/>
                </a:moveTo>
                <a:lnTo>
                  <a:pt x="4242816" y="1684019"/>
                </a:lnTo>
                <a:lnTo>
                  <a:pt x="5086731" y="1914525"/>
                </a:lnTo>
                <a:lnTo>
                  <a:pt x="4822324" y="16840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54508" y="592836"/>
            <a:ext cx="5086985" cy="2021205"/>
          </a:xfrm>
          <a:custGeom>
            <a:avLst/>
            <a:gdLst/>
            <a:ahLst/>
            <a:cxnLst/>
            <a:rect l="l" t="t" r="r" b="b"/>
            <a:pathLst>
              <a:path w="5086985" h="2021205">
                <a:moveTo>
                  <a:pt x="0" y="336803"/>
                </a:moveTo>
                <a:lnTo>
                  <a:pt x="3074" y="291092"/>
                </a:lnTo>
                <a:lnTo>
                  <a:pt x="12031" y="247253"/>
                </a:lnTo>
                <a:lnTo>
                  <a:pt x="26468" y="205686"/>
                </a:lnTo>
                <a:lnTo>
                  <a:pt x="45985" y="166793"/>
                </a:lnTo>
                <a:lnTo>
                  <a:pt x="70179" y="130974"/>
                </a:lnTo>
                <a:lnTo>
                  <a:pt x="98650" y="98631"/>
                </a:lnTo>
                <a:lnTo>
                  <a:pt x="130996" y="70164"/>
                </a:lnTo>
                <a:lnTo>
                  <a:pt x="166815" y="45974"/>
                </a:lnTo>
                <a:lnTo>
                  <a:pt x="205707" y="26461"/>
                </a:lnTo>
                <a:lnTo>
                  <a:pt x="247270" y="12027"/>
                </a:lnTo>
                <a:lnTo>
                  <a:pt x="291103" y="3073"/>
                </a:lnTo>
                <a:lnTo>
                  <a:pt x="336804" y="0"/>
                </a:lnTo>
                <a:lnTo>
                  <a:pt x="2474976" y="0"/>
                </a:lnTo>
                <a:lnTo>
                  <a:pt x="3535679" y="0"/>
                </a:lnTo>
                <a:lnTo>
                  <a:pt x="3906012" y="0"/>
                </a:lnTo>
                <a:lnTo>
                  <a:pt x="3951723" y="3073"/>
                </a:lnTo>
                <a:lnTo>
                  <a:pt x="3995562" y="12027"/>
                </a:lnTo>
                <a:lnTo>
                  <a:pt x="4037129" y="26461"/>
                </a:lnTo>
                <a:lnTo>
                  <a:pt x="4076022" y="45974"/>
                </a:lnTo>
                <a:lnTo>
                  <a:pt x="4111841" y="70164"/>
                </a:lnTo>
                <a:lnTo>
                  <a:pt x="4144184" y="98631"/>
                </a:lnTo>
                <a:lnTo>
                  <a:pt x="4172651" y="130974"/>
                </a:lnTo>
                <a:lnTo>
                  <a:pt x="4196842" y="166793"/>
                </a:lnTo>
                <a:lnTo>
                  <a:pt x="4216354" y="205686"/>
                </a:lnTo>
                <a:lnTo>
                  <a:pt x="4230788" y="247253"/>
                </a:lnTo>
                <a:lnTo>
                  <a:pt x="4239742" y="291092"/>
                </a:lnTo>
                <a:lnTo>
                  <a:pt x="4242816" y="336803"/>
                </a:lnTo>
                <a:lnTo>
                  <a:pt x="4242816" y="1178814"/>
                </a:lnTo>
                <a:lnTo>
                  <a:pt x="5086731" y="1914525"/>
                </a:lnTo>
                <a:lnTo>
                  <a:pt x="4242816" y="1684019"/>
                </a:lnTo>
                <a:lnTo>
                  <a:pt x="4239742" y="1729731"/>
                </a:lnTo>
                <a:lnTo>
                  <a:pt x="4230788" y="1773570"/>
                </a:lnTo>
                <a:lnTo>
                  <a:pt x="4216354" y="1815137"/>
                </a:lnTo>
                <a:lnTo>
                  <a:pt x="4196841" y="1854030"/>
                </a:lnTo>
                <a:lnTo>
                  <a:pt x="4172651" y="1889849"/>
                </a:lnTo>
                <a:lnTo>
                  <a:pt x="4144184" y="1922192"/>
                </a:lnTo>
                <a:lnTo>
                  <a:pt x="4111841" y="1950659"/>
                </a:lnTo>
                <a:lnTo>
                  <a:pt x="4076022" y="1974849"/>
                </a:lnTo>
                <a:lnTo>
                  <a:pt x="4037129" y="1994362"/>
                </a:lnTo>
                <a:lnTo>
                  <a:pt x="3995562" y="2008796"/>
                </a:lnTo>
                <a:lnTo>
                  <a:pt x="3951723" y="2017750"/>
                </a:lnTo>
                <a:lnTo>
                  <a:pt x="3906012" y="2020824"/>
                </a:lnTo>
                <a:lnTo>
                  <a:pt x="3535679" y="2020824"/>
                </a:lnTo>
                <a:lnTo>
                  <a:pt x="2474976" y="2020824"/>
                </a:lnTo>
                <a:lnTo>
                  <a:pt x="336804" y="2020824"/>
                </a:lnTo>
                <a:lnTo>
                  <a:pt x="291103" y="2017750"/>
                </a:lnTo>
                <a:lnTo>
                  <a:pt x="247270" y="2008796"/>
                </a:lnTo>
                <a:lnTo>
                  <a:pt x="205707" y="1994362"/>
                </a:lnTo>
                <a:lnTo>
                  <a:pt x="166815" y="1974849"/>
                </a:lnTo>
                <a:lnTo>
                  <a:pt x="130996" y="1950659"/>
                </a:lnTo>
                <a:lnTo>
                  <a:pt x="98650" y="1922192"/>
                </a:lnTo>
                <a:lnTo>
                  <a:pt x="70179" y="1889849"/>
                </a:lnTo>
                <a:lnTo>
                  <a:pt x="45985" y="1854030"/>
                </a:lnTo>
                <a:lnTo>
                  <a:pt x="26468" y="1815137"/>
                </a:lnTo>
                <a:lnTo>
                  <a:pt x="12031" y="1773570"/>
                </a:lnTo>
                <a:lnTo>
                  <a:pt x="3074" y="1729731"/>
                </a:lnTo>
                <a:lnTo>
                  <a:pt x="0" y="1684019"/>
                </a:lnTo>
                <a:lnTo>
                  <a:pt x="0" y="1178814"/>
                </a:lnTo>
                <a:lnTo>
                  <a:pt x="0" y="336803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29259" y="722452"/>
            <a:ext cx="3938904" cy="173482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10"/>
              </a:spcBef>
            </a:pPr>
            <a:r>
              <a:rPr dirty="0" u="none" sz="2800" spc="5">
                <a:solidFill>
                  <a:srgbClr val="585858"/>
                </a:solidFill>
              </a:rPr>
              <a:t>請</a:t>
            </a:r>
            <a:r>
              <a:rPr dirty="0" u="none" sz="2800" spc="10">
                <a:solidFill>
                  <a:srgbClr val="585858"/>
                </a:solidFill>
              </a:rPr>
              <a:t>問</a:t>
            </a:r>
            <a:r>
              <a:rPr dirty="0" u="none" sz="2800" spc="5">
                <a:solidFill>
                  <a:srgbClr val="585858"/>
                </a:solidFill>
              </a:rPr>
              <a:t>，第一次關懷訪視 </a:t>
            </a:r>
            <a:r>
              <a:rPr dirty="0" u="none" sz="2800" spc="5">
                <a:solidFill>
                  <a:srgbClr val="585858"/>
                </a:solidFill>
              </a:rPr>
              <a:t>後，如</a:t>
            </a:r>
            <a:r>
              <a:rPr dirty="0" u="none" sz="2800" spc="-25">
                <a:solidFill>
                  <a:srgbClr val="585858"/>
                </a:solidFill>
              </a:rPr>
              <a:t>果</a:t>
            </a:r>
            <a:r>
              <a:rPr dirty="0" u="none" sz="2800" spc="5">
                <a:solidFill>
                  <a:srgbClr val="585858"/>
                </a:solidFill>
              </a:rPr>
              <a:t>符合</a:t>
            </a:r>
            <a:r>
              <a:rPr dirty="0" u="none" sz="2800" spc="-25">
                <a:solidFill>
                  <a:srgbClr val="585858"/>
                </a:solidFill>
              </a:rPr>
              <a:t>開案</a:t>
            </a:r>
            <a:r>
              <a:rPr dirty="0" u="none" sz="2800" spc="5">
                <a:solidFill>
                  <a:srgbClr val="585858"/>
                </a:solidFill>
              </a:rPr>
              <a:t>標準， </a:t>
            </a:r>
            <a:r>
              <a:rPr dirty="0" u="none" sz="2800" spc="5"/>
              <a:t>後</a:t>
            </a:r>
            <a:r>
              <a:rPr dirty="0" u="none" sz="2800" spc="10"/>
              <a:t>續</a:t>
            </a:r>
            <a:r>
              <a:rPr dirty="0" u="none" sz="2800" spc="5">
                <a:solidFill>
                  <a:srgbClr val="585858"/>
                </a:solidFill>
              </a:rPr>
              <a:t>的關懷訪</a:t>
            </a:r>
            <a:r>
              <a:rPr dirty="0" u="none" sz="2800" spc="10">
                <a:solidFill>
                  <a:srgbClr val="585858"/>
                </a:solidFill>
              </a:rPr>
              <a:t>視</a:t>
            </a:r>
            <a:r>
              <a:rPr dirty="0" u="none" sz="2800" spc="5"/>
              <a:t>要做</a:t>
            </a:r>
            <a:r>
              <a:rPr dirty="0" u="none" sz="2800" spc="10"/>
              <a:t>什 </a:t>
            </a:r>
            <a:r>
              <a:rPr dirty="0" u="none" sz="2800" spc="5"/>
              <a:t>麼</a:t>
            </a:r>
            <a:r>
              <a:rPr dirty="0" u="none" sz="2800" spc="10"/>
              <a:t>呢</a:t>
            </a:r>
            <a:r>
              <a:rPr dirty="0" u="none" sz="2800" spc="20">
                <a:solidFill>
                  <a:srgbClr val="585858"/>
                </a:solidFill>
              </a:rPr>
              <a:t>?</a:t>
            </a:r>
            <a:endParaRPr sz="2800"/>
          </a:p>
        </p:txBody>
      </p:sp>
      <p:sp>
        <p:nvSpPr>
          <p:cNvPr id="6" name="object 6"/>
          <p:cNvSpPr/>
          <p:nvPr/>
        </p:nvSpPr>
        <p:spPr>
          <a:xfrm>
            <a:off x="7697723" y="583691"/>
            <a:ext cx="3926204" cy="2113915"/>
          </a:xfrm>
          <a:custGeom>
            <a:avLst/>
            <a:gdLst/>
            <a:ahLst/>
            <a:cxnLst/>
            <a:rect l="l" t="t" r="r" b="b"/>
            <a:pathLst>
              <a:path w="3926204" h="2113915">
                <a:moveTo>
                  <a:pt x="1635759" y="1847088"/>
                </a:moveTo>
                <a:lnTo>
                  <a:pt x="654303" y="1847088"/>
                </a:lnTo>
                <a:lnTo>
                  <a:pt x="9017" y="2113407"/>
                </a:lnTo>
                <a:lnTo>
                  <a:pt x="1635759" y="1847088"/>
                </a:lnTo>
                <a:close/>
              </a:path>
              <a:path w="3926204" h="2113915">
                <a:moveTo>
                  <a:pt x="3617976" y="0"/>
                </a:moveTo>
                <a:lnTo>
                  <a:pt x="307848" y="0"/>
                </a:lnTo>
                <a:lnTo>
                  <a:pt x="262348" y="3337"/>
                </a:lnTo>
                <a:lnTo>
                  <a:pt x="218925" y="13031"/>
                </a:lnTo>
                <a:lnTo>
                  <a:pt x="178052" y="28606"/>
                </a:lnTo>
                <a:lnTo>
                  <a:pt x="140206" y="49587"/>
                </a:lnTo>
                <a:lnTo>
                  <a:pt x="105863" y="75498"/>
                </a:lnTo>
                <a:lnTo>
                  <a:pt x="75498" y="105863"/>
                </a:lnTo>
                <a:lnTo>
                  <a:pt x="49587" y="140206"/>
                </a:lnTo>
                <a:lnTo>
                  <a:pt x="28606" y="178052"/>
                </a:lnTo>
                <a:lnTo>
                  <a:pt x="13031" y="218925"/>
                </a:lnTo>
                <a:lnTo>
                  <a:pt x="3337" y="262348"/>
                </a:lnTo>
                <a:lnTo>
                  <a:pt x="0" y="307848"/>
                </a:lnTo>
                <a:lnTo>
                  <a:pt x="0" y="1539240"/>
                </a:lnTo>
                <a:lnTo>
                  <a:pt x="3337" y="1584739"/>
                </a:lnTo>
                <a:lnTo>
                  <a:pt x="13031" y="1628162"/>
                </a:lnTo>
                <a:lnTo>
                  <a:pt x="28606" y="1669035"/>
                </a:lnTo>
                <a:lnTo>
                  <a:pt x="49587" y="1706881"/>
                </a:lnTo>
                <a:lnTo>
                  <a:pt x="75498" y="1741224"/>
                </a:lnTo>
                <a:lnTo>
                  <a:pt x="105863" y="1771589"/>
                </a:lnTo>
                <a:lnTo>
                  <a:pt x="140206" y="1797500"/>
                </a:lnTo>
                <a:lnTo>
                  <a:pt x="178052" y="1818481"/>
                </a:lnTo>
                <a:lnTo>
                  <a:pt x="218925" y="1834056"/>
                </a:lnTo>
                <a:lnTo>
                  <a:pt x="262348" y="1843750"/>
                </a:lnTo>
                <a:lnTo>
                  <a:pt x="307848" y="1847088"/>
                </a:lnTo>
                <a:lnTo>
                  <a:pt x="3617976" y="1847088"/>
                </a:lnTo>
                <a:lnTo>
                  <a:pt x="3663475" y="1843750"/>
                </a:lnTo>
                <a:lnTo>
                  <a:pt x="3706898" y="1834056"/>
                </a:lnTo>
                <a:lnTo>
                  <a:pt x="3747771" y="1818481"/>
                </a:lnTo>
                <a:lnTo>
                  <a:pt x="3785617" y="1797500"/>
                </a:lnTo>
                <a:lnTo>
                  <a:pt x="3819960" y="1771589"/>
                </a:lnTo>
                <a:lnTo>
                  <a:pt x="3850325" y="1741224"/>
                </a:lnTo>
                <a:lnTo>
                  <a:pt x="3876236" y="1706881"/>
                </a:lnTo>
                <a:lnTo>
                  <a:pt x="3897217" y="1669035"/>
                </a:lnTo>
                <a:lnTo>
                  <a:pt x="3912792" y="1628162"/>
                </a:lnTo>
                <a:lnTo>
                  <a:pt x="3922486" y="1584739"/>
                </a:lnTo>
                <a:lnTo>
                  <a:pt x="3925824" y="1539240"/>
                </a:lnTo>
                <a:lnTo>
                  <a:pt x="3925824" y="307848"/>
                </a:lnTo>
                <a:lnTo>
                  <a:pt x="3922486" y="262348"/>
                </a:lnTo>
                <a:lnTo>
                  <a:pt x="3912792" y="218925"/>
                </a:lnTo>
                <a:lnTo>
                  <a:pt x="3897217" y="178052"/>
                </a:lnTo>
                <a:lnTo>
                  <a:pt x="3876236" y="140206"/>
                </a:lnTo>
                <a:lnTo>
                  <a:pt x="3850325" y="105863"/>
                </a:lnTo>
                <a:lnTo>
                  <a:pt x="3819960" y="75498"/>
                </a:lnTo>
                <a:lnTo>
                  <a:pt x="3785617" y="49587"/>
                </a:lnTo>
                <a:lnTo>
                  <a:pt x="3747771" y="28606"/>
                </a:lnTo>
                <a:lnTo>
                  <a:pt x="3706898" y="13031"/>
                </a:lnTo>
                <a:lnTo>
                  <a:pt x="3663475" y="3337"/>
                </a:lnTo>
                <a:lnTo>
                  <a:pt x="36179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97723" y="583691"/>
            <a:ext cx="3926204" cy="2113915"/>
          </a:xfrm>
          <a:custGeom>
            <a:avLst/>
            <a:gdLst/>
            <a:ahLst/>
            <a:cxnLst/>
            <a:rect l="l" t="t" r="r" b="b"/>
            <a:pathLst>
              <a:path w="3926204" h="2113915">
                <a:moveTo>
                  <a:pt x="0" y="307848"/>
                </a:moveTo>
                <a:lnTo>
                  <a:pt x="3337" y="262348"/>
                </a:lnTo>
                <a:lnTo>
                  <a:pt x="13031" y="218925"/>
                </a:lnTo>
                <a:lnTo>
                  <a:pt x="28606" y="178052"/>
                </a:lnTo>
                <a:lnTo>
                  <a:pt x="49587" y="140206"/>
                </a:lnTo>
                <a:lnTo>
                  <a:pt x="75498" y="105863"/>
                </a:lnTo>
                <a:lnTo>
                  <a:pt x="105863" y="75498"/>
                </a:lnTo>
                <a:lnTo>
                  <a:pt x="140206" y="49587"/>
                </a:lnTo>
                <a:lnTo>
                  <a:pt x="178052" y="28606"/>
                </a:lnTo>
                <a:lnTo>
                  <a:pt x="218925" y="13031"/>
                </a:lnTo>
                <a:lnTo>
                  <a:pt x="262348" y="3337"/>
                </a:lnTo>
                <a:lnTo>
                  <a:pt x="307848" y="0"/>
                </a:lnTo>
                <a:lnTo>
                  <a:pt x="654303" y="0"/>
                </a:lnTo>
                <a:lnTo>
                  <a:pt x="1635759" y="0"/>
                </a:lnTo>
                <a:lnTo>
                  <a:pt x="3617976" y="0"/>
                </a:lnTo>
                <a:lnTo>
                  <a:pt x="3663475" y="3337"/>
                </a:lnTo>
                <a:lnTo>
                  <a:pt x="3706898" y="13031"/>
                </a:lnTo>
                <a:lnTo>
                  <a:pt x="3747771" y="28606"/>
                </a:lnTo>
                <a:lnTo>
                  <a:pt x="3785617" y="49587"/>
                </a:lnTo>
                <a:lnTo>
                  <a:pt x="3819960" y="75498"/>
                </a:lnTo>
                <a:lnTo>
                  <a:pt x="3850325" y="105863"/>
                </a:lnTo>
                <a:lnTo>
                  <a:pt x="3876236" y="140206"/>
                </a:lnTo>
                <a:lnTo>
                  <a:pt x="3897217" y="178052"/>
                </a:lnTo>
                <a:lnTo>
                  <a:pt x="3912792" y="218925"/>
                </a:lnTo>
                <a:lnTo>
                  <a:pt x="3922486" y="262348"/>
                </a:lnTo>
                <a:lnTo>
                  <a:pt x="3925824" y="307848"/>
                </a:lnTo>
                <a:lnTo>
                  <a:pt x="3925824" y="1077468"/>
                </a:lnTo>
                <a:lnTo>
                  <a:pt x="3925824" y="1539240"/>
                </a:lnTo>
                <a:lnTo>
                  <a:pt x="3922486" y="1584739"/>
                </a:lnTo>
                <a:lnTo>
                  <a:pt x="3912792" y="1628162"/>
                </a:lnTo>
                <a:lnTo>
                  <a:pt x="3897217" y="1669035"/>
                </a:lnTo>
                <a:lnTo>
                  <a:pt x="3876236" y="1706881"/>
                </a:lnTo>
                <a:lnTo>
                  <a:pt x="3850325" y="1741224"/>
                </a:lnTo>
                <a:lnTo>
                  <a:pt x="3819960" y="1771589"/>
                </a:lnTo>
                <a:lnTo>
                  <a:pt x="3785617" y="1797500"/>
                </a:lnTo>
                <a:lnTo>
                  <a:pt x="3747771" y="1818481"/>
                </a:lnTo>
                <a:lnTo>
                  <a:pt x="3706898" y="1834056"/>
                </a:lnTo>
                <a:lnTo>
                  <a:pt x="3663475" y="1843750"/>
                </a:lnTo>
                <a:lnTo>
                  <a:pt x="3617976" y="1847088"/>
                </a:lnTo>
                <a:lnTo>
                  <a:pt x="1635759" y="1847088"/>
                </a:lnTo>
                <a:lnTo>
                  <a:pt x="9017" y="2113407"/>
                </a:lnTo>
                <a:lnTo>
                  <a:pt x="654303" y="1847088"/>
                </a:lnTo>
                <a:lnTo>
                  <a:pt x="307848" y="1847088"/>
                </a:lnTo>
                <a:lnTo>
                  <a:pt x="262348" y="1843750"/>
                </a:lnTo>
                <a:lnTo>
                  <a:pt x="218925" y="1834056"/>
                </a:lnTo>
                <a:lnTo>
                  <a:pt x="178052" y="1818481"/>
                </a:lnTo>
                <a:lnTo>
                  <a:pt x="140206" y="1797500"/>
                </a:lnTo>
                <a:lnTo>
                  <a:pt x="105863" y="1771589"/>
                </a:lnTo>
                <a:lnTo>
                  <a:pt x="75498" y="1741224"/>
                </a:lnTo>
                <a:lnTo>
                  <a:pt x="49587" y="1706881"/>
                </a:lnTo>
                <a:lnTo>
                  <a:pt x="28606" y="1669035"/>
                </a:lnTo>
                <a:lnTo>
                  <a:pt x="13031" y="1628162"/>
                </a:lnTo>
                <a:lnTo>
                  <a:pt x="3337" y="1584739"/>
                </a:lnTo>
                <a:lnTo>
                  <a:pt x="0" y="1539240"/>
                </a:lnTo>
                <a:lnTo>
                  <a:pt x="0" y="1077468"/>
                </a:lnTo>
                <a:lnTo>
                  <a:pt x="0" y="307848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867015" y="993139"/>
            <a:ext cx="3269615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我認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為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有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３件事</a:t>
            </a:r>
            <a:r>
              <a:rPr dirty="0" sz="32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要 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持續進行</a:t>
            </a:r>
            <a:endParaRPr sz="32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0367" y="2828544"/>
            <a:ext cx="1444752" cy="1237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73836" y="2363723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6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2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1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6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545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20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19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407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305543" y="2743200"/>
            <a:ext cx="1533144" cy="1344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45995" y="4899736"/>
            <a:ext cx="83693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Noto Sans CJK JP Regular"/>
                <a:cs typeface="Noto Sans CJK JP Regular"/>
              </a:rPr>
              <a:t>定期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7986" y="4890642"/>
            <a:ext cx="836294" cy="512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latin typeface="Noto Sans CJK JP Regular"/>
                <a:cs typeface="Noto Sans CJK JP Regular"/>
              </a:rPr>
              <a:t>連結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53778" y="4899736"/>
            <a:ext cx="836294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5">
                <a:latin typeface="Noto Sans CJK JP Regular"/>
                <a:cs typeface="Noto Sans CJK JP Regular"/>
              </a:rPr>
              <a:t>陪伴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509009" y="707263"/>
            <a:ext cx="50558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後續關</a:t>
            </a:r>
            <a:r>
              <a:rPr dirty="0" u="none" sz="3600" spc="-5">
                <a:solidFill>
                  <a:srgbClr val="000000"/>
                </a:solidFill>
              </a:rPr>
              <a:t>懷</a:t>
            </a:r>
            <a:r>
              <a:rPr dirty="0" u="none" sz="3600">
                <a:solidFill>
                  <a:srgbClr val="000000"/>
                </a:solidFill>
              </a:rPr>
              <a:t>訪視重要</a:t>
            </a:r>
            <a:r>
              <a:rPr dirty="0" u="none" sz="3600" spc="5">
                <a:solidFill>
                  <a:srgbClr val="000000"/>
                </a:solidFill>
              </a:rPr>
              <a:t>三</a:t>
            </a:r>
            <a:r>
              <a:rPr dirty="0" u="none" sz="3600">
                <a:solidFill>
                  <a:srgbClr val="000000"/>
                </a:solidFill>
              </a:rPr>
              <a:t>件事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3259835" y="1373124"/>
            <a:ext cx="5438775" cy="0"/>
          </a:xfrm>
          <a:custGeom>
            <a:avLst/>
            <a:gdLst/>
            <a:ahLst/>
            <a:cxnLst/>
            <a:rect l="l" t="t" r="r" b="b"/>
            <a:pathLst>
              <a:path w="5438775" h="0">
                <a:moveTo>
                  <a:pt x="0" y="0"/>
                </a:moveTo>
                <a:lnTo>
                  <a:pt x="5438774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40679" y="2880360"/>
            <a:ext cx="1426464" cy="122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0679" y="2880360"/>
            <a:ext cx="1426464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20367" y="2828544"/>
            <a:ext cx="1444752" cy="12374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73836" y="2363723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6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2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1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6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545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20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19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8407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305543" y="2743200"/>
            <a:ext cx="1533144" cy="1344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45995" y="4899736"/>
            <a:ext cx="83693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latin typeface="Noto Sans CJK JP Regular"/>
                <a:cs typeface="Noto Sans CJK JP Regular"/>
              </a:rPr>
              <a:t>定期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50686" y="4872662"/>
            <a:ext cx="4726940" cy="54927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5"/>
              </a:spcBef>
              <a:tabLst>
                <a:tab pos="391541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連結</a:t>
            </a:r>
            <a:r>
              <a:rPr dirty="0" sz="3200" spc="-10">
                <a:latin typeface="Noto Sans CJK JP Regular"/>
                <a:cs typeface="Noto Sans CJK JP Regular"/>
              </a:rPr>
              <a:t>	</a:t>
            </a:r>
            <a:r>
              <a:rPr dirty="0" sz="3200" spc="-15">
                <a:latin typeface="Noto Sans CJK JP Regular"/>
                <a:cs typeface="Noto Sans CJK JP Regular"/>
              </a:rPr>
              <a:t>陪伴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007865" y="707263"/>
            <a:ext cx="41414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關懷訪視重要</a:t>
            </a:r>
            <a:r>
              <a:rPr dirty="0" u="none" sz="3600" spc="5">
                <a:solidFill>
                  <a:srgbClr val="000000"/>
                </a:solidFill>
              </a:rPr>
              <a:t>三</a:t>
            </a:r>
            <a:r>
              <a:rPr dirty="0" u="none" sz="3600">
                <a:solidFill>
                  <a:srgbClr val="000000"/>
                </a:solidFill>
              </a:rPr>
              <a:t>件事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3735323" y="1391411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 h="0">
                <a:moveTo>
                  <a:pt x="0" y="0"/>
                </a:moveTo>
                <a:lnTo>
                  <a:pt x="4810125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425696" y="1877567"/>
            <a:ext cx="7291070" cy="3733800"/>
          </a:xfrm>
          <a:custGeom>
            <a:avLst/>
            <a:gdLst/>
            <a:ahLst/>
            <a:cxnLst/>
            <a:rect l="l" t="t" r="r" b="b"/>
            <a:pathLst>
              <a:path w="7291070" h="3733800">
                <a:moveTo>
                  <a:pt x="0" y="3733800"/>
                </a:moveTo>
                <a:lnTo>
                  <a:pt x="7290816" y="3733800"/>
                </a:lnTo>
                <a:lnTo>
                  <a:pt x="7290816" y="0"/>
                </a:lnTo>
                <a:lnTo>
                  <a:pt x="0" y="0"/>
                </a:lnTo>
                <a:lnTo>
                  <a:pt x="0" y="3733800"/>
                </a:lnTo>
                <a:close/>
              </a:path>
            </a:pathLst>
          </a:custGeom>
          <a:solidFill>
            <a:srgbClr val="FFFFFF">
              <a:alpha val="72155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5008" y="1152144"/>
            <a:ext cx="3499104" cy="36758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794633" y="1869948"/>
            <a:ext cx="7112634" cy="2780030"/>
          </a:xfrm>
          <a:custGeom>
            <a:avLst/>
            <a:gdLst/>
            <a:ahLst/>
            <a:cxnLst/>
            <a:rect l="l" t="t" r="r" b="b"/>
            <a:pathLst>
              <a:path w="7112634" h="2780029">
                <a:moveTo>
                  <a:pt x="693546" y="463296"/>
                </a:moveTo>
                <a:lnTo>
                  <a:pt x="695938" y="415921"/>
                </a:lnTo>
                <a:lnTo>
                  <a:pt x="702958" y="369916"/>
                </a:lnTo>
                <a:lnTo>
                  <a:pt x="714372" y="325513"/>
                </a:lnTo>
                <a:lnTo>
                  <a:pt x="729950" y="282946"/>
                </a:lnTo>
                <a:lnTo>
                  <a:pt x="749457" y="242446"/>
                </a:lnTo>
                <a:lnTo>
                  <a:pt x="772661" y="204247"/>
                </a:lnTo>
                <a:lnTo>
                  <a:pt x="799330" y="168582"/>
                </a:lnTo>
                <a:lnTo>
                  <a:pt x="829230" y="135683"/>
                </a:lnTo>
                <a:lnTo>
                  <a:pt x="862129" y="105783"/>
                </a:lnTo>
                <a:lnTo>
                  <a:pt x="897794" y="79114"/>
                </a:lnTo>
                <a:lnTo>
                  <a:pt x="935993" y="55910"/>
                </a:lnTo>
                <a:lnTo>
                  <a:pt x="976493" y="36403"/>
                </a:lnTo>
                <a:lnTo>
                  <a:pt x="1019060" y="20825"/>
                </a:lnTo>
                <a:lnTo>
                  <a:pt x="1063463" y="9411"/>
                </a:lnTo>
                <a:lnTo>
                  <a:pt x="1109468" y="2391"/>
                </a:lnTo>
                <a:lnTo>
                  <a:pt x="1156842" y="0"/>
                </a:lnTo>
                <a:lnTo>
                  <a:pt x="1763394" y="0"/>
                </a:lnTo>
                <a:lnTo>
                  <a:pt x="3368166" y="0"/>
                </a:lnTo>
                <a:lnTo>
                  <a:pt x="6649338" y="0"/>
                </a:lnTo>
                <a:lnTo>
                  <a:pt x="6696713" y="2391"/>
                </a:lnTo>
                <a:lnTo>
                  <a:pt x="6742718" y="9411"/>
                </a:lnTo>
                <a:lnTo>
                  <a:pt x="6787121" y="20825"/>
                </a:lnTo>
                <a:lnTo>
                  <a:pt x="6829688" y="36403"/>
                </a:lnTo>
                <a:lnTo>
                  <a:pt x="6870188" y="55910"/>
                </a:lnTo>
                <a:lnTo>
                  <a:pt x="6908387" y="79114"/>
                </a:lnTo>
                <a:lnTo>
                  <a:pt x="6944052" y="105783"/>
                </a:lnTo>
                <a:lnTo>
                  <a:pt x="6976951" y="135683"/>
                </a:lnTo>
                <a:lnTo>
                  <a:pt x="7006851" y="168582"/>
                </a:lnTo>
                <a:lnTo>
                  <a:pt x="7033520" y="204247"/>
                </a:lnTo>
                <a:lnTo>
                  <a:pt x="7056724" y="242446"/>
                </a:lnTo>
                <a:lnTo>
                  <a:pt x="7076231" y="282946"/>
                </a:lnTo>
                <a:lnTo>
                  <a:pt x="7091809" y="325513"/>
                </a:lnTo>
                <a:lnTo>
                  <a:pt x="7103223" y="369916"/>
                </a:lnTo>
                <a:lnTo>
                  <a:pt x="7110243" y="415921"/>
                </a:lnTo>
                <a:lnTo>
                  <a:pt x="7112634" y="463296"/>
                </a:lnTo>
                <a:lnTo>
                  <a:pt x="7112634" y="1158239"/>
                </a:lnTo>
                <a:lnTo>
                  <a:pt x="7112634" y="2316479"/>
                </a:lnTo>
                <a:lnTo>
                  <a:pt x="7110243" y="2363854"/>
                </a:lnTo>
                <a:lnTo>
                  <a:pt x="7103223" y="2409859"/>
                </a:lnTo>
                <a:lnTo>
                  <a:pt x="7091809" y="2454262"/>
                </a:lnTo>
                <a:lnTo>
                  <a:pt x="7076231" y="2496829"/>
                </a:lnTo>
                <a:lnTo>
                  <a:pt x="7056724" y="2537329"/>
                </a:lnTo>
                <a:lnTo>
                  <a:pt x="7033520" y="2575528"/>
                </a:lnTo>
                <a:lnTo>
                  <a:pt x="7006851" y="2611193"/>
                </a:lnTo>
                <a:lnTo>
                  <a:pt x="6976951" y="2644092"/>
                </a:lnTo>
                <a:lnTo>
                  <a:pt x="6944052" y="2673992"/>
                </a:lnTo>
                <a:lnTo>
                  <a:pt x="6908387" y="2700661"/>
                </a:lnTo>
                <a:lnTo>
                  <a:pt x="6870188" y="2723865"/>
                </a:lnTo>
                <a:lnTo>
                  <a:pt x="6829688" y="2743372"/>
                </a:lnTo>
                <a:lnTo>
                  <a:pt x="6787121" y="2758950"/>
                </a:lnTo>
                <a:lnTo>
                  <a:pt x="6742718" y="2770364"/>
                </a:lnTo>
                <a:lnTo>
                  <a:pt x="6696713" y="2777384"/>
                </a:lnTo>
                <a:lnTo>
                  <a:pt x="6649338" y="2779776"/>
                </a:lnTo>
                <a:lnTo>
                  <a:pt x="3368166" y="2779776"/>
                </a:lnTo>
                <a:lnTo>
                  <a:pt x="1763394" y="2779776"/>
                </a:lnTo>
                <a:lnTo>
                  <a:pt x="1156842" y="2779776"/>
                </a:lnTo>
                <a:lnTo>
                  <a:pt x="1109468" y="2777384"/>
                </a:lnTo>
                <a:lnTo>
                  <a:pt x="1063463" y="2770364"/>
                </a:lnTo>
                <a:lnTo>
                  <a:pt x="1019060" y="2758950"/>
                </a:lnTo>
                <a:lnTo>
                  <a:pt x="976493" y="2743372"/>
                </a:lnTo>
                <a:lnTo>
                  <a:pt x="935993" y="2723865"/>
                </a:lnTo>
                <a:lnTo>
                  <a:pt x="897794" y="2700661"/>
                </a:lnTo>
                <a:lnTo>
                  <a:pt x="862129" y="2673992"/>
                </a:lnTo>
                <a:lnTo>
                  <a:pt x="829230" y="2644092"/>
                </a:lnTo>
                <a:lnTo>
                  <a:pt x="799330" y="2611193"/>
                </a:lnTo>
                <a:lnTo>
                  <a:pt x="772661" y="2575528"/>
                </a:lnTo>
                <a:lnTo>
                  <a:pt x="749457" y="2537329"/>
                </a:lnTo>
                <a:lnTo>
                  <a:pt x="729950" y="2496829"/>
                </a:lnTo>
                <a:lnTo>
                  <a:pt x="714372" y="2454262"/>
                </a:lnTo>
                <a:lnTo>
                  <a:pt x="702958" y="2409859"/>
                </a:lnTo>
                <a:lnTo>
                  <a:pt x="695938" y="2363854"/>
                </a:lnTo>
                <a:lnTo>
                  <a:pt x="693546" y="2316479"/>
                </a:lnTo>
                <a:lnTo>
                  <a:pt x="693546" y="1158239"/>
                </a:lnTo>
                <a:lnTo>
                  <a:pt x="0" y="704596"/>
                </a:lnTo>
                <a:lnTo>
                  <a:pt x="693546" y="4632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166486" y="2232101"/>
            <a:ext cx="5057775" cy="1123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定期</a:t>
            </a:r>
            <a:r>
              <a:rPr dirty="0" sz="3600">
                <a:solidFill>
                  <a:srgbClr val="212121"/>
                </a:solidFill>
                <a:latin typeface="Noto Sans CJK JP Regular"/>
                <a:cs typeface="Noto Sans CJK JP Regular"/>
              </a:rPr>
              <a:t>健康檢查的目的在於</a:t>
            </a:r>
            <a:endParaRPr sz="36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600" spc="-5">
                <a:solidFill>
                  <a:srgbClr val="212121"/>
                </a:solidFill>
                <a:latin typeface="Noto Sans CJK JP Regular"/>
                <a:cs typeface="Noto Sans CJK JP Regular"/>
              </a:rPr>
              <a:t>「預防勝於治療」</a:t>
            </a:r>
            <a:endParaRPr sz="36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392036" y="3882390"/>
            <a:ext cx="4292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亞東醫院家庭醫學科吳張瑀醫師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1391" y="3142488"/>
            <a:ext cx="1264920" cy="1103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24711" y="5050535"/>
            <a:ext cx="1630680" cy="11399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210055" y="1228344"/>
            <a:ext cx="1295400" cy="11186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5924" y="867155"/>
            <a:ext cx="1828800" cy="1792605"/>
          </a:xfrm>
          <a:custGeom>
            <a:avLst/>
            <a:gdLst/>
            <a:ahLst/>
            <a:cxnLst/>
            <a:rect l="l" t="t" r="r" b="b"/>
            <a:pathLst>
              <a:path w="1828800" h="1792605">
                <a:moveTo>
                  <a:pt x="0" y="896112"/>
                </a:moveTo>
                <a:lnTo>
                  <a:pt x="1267" y="848519"/>
                </a:lnTo>
                <a:lnTo>
                  <a:pt x="5028" y="801574"/>
                </a:lnTo>
                <a:lnTo>
                  <a:pt x="11219" y="755337"/>
                </a:lnTo>
                <a:lnTo>
                  <a:pt x="19776" y="709872"/>
                </a:lnTo>
                <a:lnTo>
                  <a:pt x="30637" y="665239"/>
                </a:lnTo>
                <a:lnTo>
                  <a:pt x="43738" y="621502"/>
                </a:lnTo>
                <a:lnTo>
                  <a:pt x="59016" y="578721"/>
                </a:lnTo>
                <a:lnTo>
                  <a:pt x="76408" y="536958"/>
                </a:lnTo>
                <a:lnTo>
                  <a:pt x="95851" y="496277"/>
                </a:lnTo>
                <a:lnTo>
                  <a:pt x="117281" y="456737"/>
                </a:lnTo>
                <a:lnTo>
                  <a:pt x="140635" y="418402"/>
                </a:lnTo>
                <a:lnTo>
                  <a:pt x="165849" y="381334"/>
                </a:lnTo>
                <a:lnTo>
                  <a:pt x="192862" y="345594"/>
                </a:lnTo>
                <a:lnTo>
                  <a:pt x="221609" y="311244"/>
                </a:lnTo>
                <a:lnTo>
                  <a:pt x="252027" y="278346"/>
                </a:lnTo>
                <a:lnTo>
                  <a:pt x="284053" y="246962"/>
                </a:lnTo>
                <a:lnTo>
                  <a:pt x="317623" y="217154"/>
                </a:lnTo>
                <a:lnTo>
                  <a:pt x="352675" y="188984"/>
                </a:lnTo>
                <a:lnTo>
                  <a:pt x="389146" y="162514"/>
                </a:lnTo>
                <a:lnTo>
                  <a:pt x="426971" y="137806"/>
                </a:lnTo>
                <a:lnTo>
                  <a:pt x="466088" y="114921"/>
                </a:lnTo>
                <a:lnTo>
                  <a:pt x="506434" y="93922"/>
                </a:lnTo>
                <a:lnTo>
                  <a:pt x="547945" y="74870"/>
                </a:lnTo>
                <a:lnTo>
                  <a:pt x="590559" y="57828"/>
                </a:lnTo>
                <a:lnTo>
                  <a:pt x="634211" y="42857"/>
                </a:lnTo>
                <a:lnTo>
                  <a:pt x="678839" y="30020"/>
                </a:lnTo>
                <a:lnTo>
                  <a:pt x="724379" y="19378"/>
                </a:lnTo>
                <a:lnTo>
                  <a:pt x="770768" y="10993"/>
                </a:lnTo>
                <a:lnTo>
                  <a:pt x="817944" y="4927"/>
                </a:lnTo>
                <a:lnTo>
                  <a:pt x="865842" y="1242"/>
                </a:lnTo>
                <a:lnTo>
                  <a:pt x="914400" y="0"/>
                </a:lnTo>
                <a:lnTo>
                  <a:pt x="962957" y="1242"/>
                </a:lnTo>
                <a:lnTo>
                  <a:pt x="1010855" y="4927"/>
                </a:lnTo>
                <a:lnTo>
                  <a:pt x="1058031" y="10993"/>
                </a:lnTo>
                <a:lnTo>
                  <a:pt x="1104420" y="19378"/>
                </a:lnTo>
                <a:lnTo>
                  <a:pt x="1149960" y="30020"/>
                </a:lnTo>
                <a:lnTo>
                  <a:pt x="1194588" y="42857"/>
                </a:lnTo>
                <a:lnTo>
                  <a:pt x="1238240" y="57828"/>
                </a:lnTo>
                <a:lnTo>
                  <a:pt x="1280854" y="74870"/>
                </a:lnTo>
                <a:lnTo>
                  <a:pt x="1322365" y="93922"/>
                </a:lnTo>
                <a:lnTo>
                  <a:pt x="1362711" y="114921"/>
                </a:lnTo>
                <a:lnTo>
                  <a:pt x="1401828" y="137806"/>
                </a:lnTo>
                <a:lnTo>
                  <a:pt x="1439653" y="162514"/>
                </a:lnTo>
                <a:lnTo>
                  <a:pt x="1476124" y="188984"/>
                </a:lnTo>
                <a:lnTo>
                  <a:pt x="1511176" y="217154"/>
                </a:lnTo>
                <a:lnTo>
                  <a:pt x="1544746" y="246962"/>
                </a:lnTo>
                <a:lnTo>
                  <a:pt x="1576772" y="278346"/>
                </a:lnTo>
                <a:lnTo>
                  <a:pt x="1607190" y="311244"/>
                </a:lnTo>
                <a:lnTo>
                  <a:pt x="1635937" y="345594"/>
                </a:lnTo>
                <a:lnTo>
                  <a:pt x="1662950" y="381334"/>
                </a:lnTo>
                <a:lnTo>
                  <a:pt x="1688164" y="418402"/>
                </a:lnTo>
                <a:lnTo>
                  <a:pt x="1711518" y="456737"/>
                </a:lnTo>
                <a:lnTo>
                  <a:pt x="1732948" y="496277"/>
                </a:lnTo>
                <a:lnTo>
                  <a:pt x="1752391" y="536958"/>
                </a:lnTo>
                <a:lnTo>
                  <a:pt x="1769783" y="578721"/>
                </a:lnTo>
                <a:lnTo>
                  <a:pt x="1785061" y="621502"/>
                </a:lnTo>
                <a:lnTo>
                  <a:pt x="1798162" y="665239"/>
                </a:lnTo>
                <a:lnTo>
                  <a:pt x="1809023" y="709872"/>
                </a:lnTo>
                <a:lnTo>
                  <a:pt x="1817580" y="755337"/>
                </a:lnTo>
                <a:lnTo>
                  <a:pt x="1823771" y="801574"/>
                </a:lnTo>
                <a:lnTo>
                  <a:pt x="1827532" y="848519"/>
                </a:lnTo>
                <a:lnTo>
                  <a:pt x="1828800" y="896112"/>
                </a:lnTo>
                <a:lnTo>
                  <a:pt x="1827532" y="943704"/>
                </a:lnTo>
                <a:lnTo>
                  <a:pt x="1823771" y="990649"/>
                </a:lnTo>
                <a:lnTo>
                  <a:pt x="1817580" y="1036886"/>
                </a:lnTo>
                <a:lnTo>
                  <a:pt x="1809023" y="1082351"/>
                </a:lnTo>
                <a:lnTo>
                  <a:pt x="1798162" y="1126984"/>
                </a:lnTo>
                <a:lnTo>
                  <a:pt x="1785061" y="1170721"/>
                </a:lnTo>
                <a:lnTo>
                  <a:pt x="1769783" y="1213502"/>
                </a:lnTo>
                <a:lnTo>
                  <a:pt x="1752391" y="1255265"/>
                </a:lnTo>
                <a:lnTo>
                  <a:pt x="1732948" y="1295946"/>
                </a:lnTo>
                <a:lnTo>
                  <a:pt x="1711518" y="1335486"/>
                </a:lnTo>
                <a:lnTo>
                  <a:pt x="1688164" y="1373821"/>
                </a:lnTo>
                <a:lnTo>
                  <a:pt x="1662950" y="1410889"/>
                </a:lnTo>
                <a:lnTo>
                  <a:pt x="1635937" y="1446629"/>
                </a:lnTo>
                <a:lnTo>
                  <a:pt x="1607190" y="1480979"/>
                </a:lnTo>
                <a:lnTo>
                  <a:pt x="1576772" y="1513877"/>
                </a:lnTo>
                <a:lnTo>
                  <a:pt x="1544746" y="1545261"/>
                </a:lnTo>
                <a:lnTo>
                  <a:pt x="1511176" y="1575069"/>
                </a:lnTo>
                <a:lnTo>
                  <a:pt x="1476124" y="1603239"/>
                </a:lnTo>
                <a:lnTo>
                  <a:pt x="1439653" y="1629709"/>
                </a:lnTo>
                <a:lnTo>
                  <a:pt x="1401828" y="1654417"/>
                </a:lnTo>
                <a:lnTo>
                  <a:pt x="1362711" y="1677302"/>
                </a:lnTo>
                <a:lnTo>
                  <a:pt x="1322365" y="1698301"/>
                </a:lnTo>
                <a:lnTo>
                  <a:pt x="1280854" y="1717353"/>
                </a:lnTo>
                <a:lnTo>
                  <a:pt x="1238240" y="1734395"/>
                </a:lnTo>
                <a:lnTo>
                  <a:pt x="1194588" y="1749366"/>
                </a:lnTo>
                <a:lnTo>
                  <a:pt x="1149960" y="1762203"/>
                </a:lnTo>
                <a:lnTo>
                  <a:pt x="1104420" y="1772845"/>
                </a:lnTo>
                <a:lnTo>
                  <a:pt x="1058031" y="1781230"/>
                </a:lnTo>
                <a:lnTo>
                  <a:pt x="1010855" y="1787296"/>
                </a:lnTo>
                <a:lnTo>
                  <a:pt x="962957" y="1790981"/>
                </a:lnTo>
                <a:lnTo>
                  <a:pt x="914400" y="1792224"/>
                </a:lnTo>
                <a:lnTo>
                  <a:pt x="865842" y="1790981"/>
                </a:lnTo>
                <a:lnTo>
                  <a:pt x="817944" y="1787296"/>
                </a:lnTo>
                <a:lnTo>
                  <a:pt x="770768" y="1781230"/>
                </a:lnTo>
                <a:lnTo>
                  <a:pt x="724379" y="1772845"/>
                </a:lnTo>
                <a:lnTo>
                  <a:pt x="678839" y="1762203"/>
                </a:lnTo>
                <a:lnTo>
                  <a:pt x="634211" y="1749366"/>
                </a:lnTo>
                <a:lnTo>
                  <a:pt x="590559" y="1734395"/>
                </a:lnTo>
                <a:lnTo>
                  <a:pt x="547945" y="1717353"/>
                </a:lnTo>
                <a:lnTo>
                  <a:pt x="506434" y="1698301"/>
                </a:lnTo>
                <a:lnTo>
                  <a:pt x="466088" y="1677302"/>
                </a:lnTo>
                <a:lnTo>
                  <a:pt x="426971" y="1654417"/>
                </a:lnTo>
                <a:lnTo>
                  <a:pt x="389146" y="1629709"/>
                </a:lnTo>
                <a:lnTo>
                  <a:pt x="352675" y="1603239"/>
                </a:lnTo>
                <a:lnTo>
                  <a:pt x="317623" y="1575069"/>
                </a:lnTo>
                <a:lnTo>
                  <a:pt x="284053" y="1545261"/>
                </a:lnTo>
                <a:lnTo>
                  <a:pt x="252027" y="1513877"/>
                </a:lnTo>
                <a:lnTo>
                  <a:pt x="221609" y="1480979"/>
                </a:lnTo>
                <a:lnTo>
                  <a:pt x="192862" y="1446629"/>
                </a:lnTo>
                <a:lnTo>
                  <a:pt x="165849" y="1410889"/>
                </a:lnTo>
                <a:lnTo>
                  <a:pt x="140635" y="1373821"/>
                </a:lnTo>
                <a:lnTo>
                  <a:pt x="117281" y="1335486"/>
                </a:lnTo>
                <a:lnTo>
                  <a:pt x="95851" y="1295946"/>
                </a:lnTo>
                <a:lnTo>
                  <a:pt x="76408" y="1255265"/>
                </a:lnTo>
                <a:lnTo>
                  <a:pt x="59016" y="1213502"/>
                </a:lnTo>
                <a:lnTo>
                  <a:pt x="43738" y="1170721"/>
                </a:lnTo>
                <a:lnTo>
                  <a:pt x="30637" y="1126984"/>
                </a:lnTo>
                <a:lnTo>
                  <a:pt x="19776" y="1082351"/>
                </a:lnTo>
                <a:lnTo>
                  <a:pt x="11219" y="1036886"/>
                </a:lnTo>
                <a:lnTo>
                  <a:pt x="5028" y="990649"/>
                </a:lnTo>
                <a:lnTo>
                  <a:pt x="1267" y="943704"/>
                </a:lnTo>
                <a:lnTo>
                  <a:pt x="0" y="89611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43355" y="2802635"/>
            <a:ext cx="1828800" cy="1789430"/>
          </a:xfrm>
          <a:custGeom>
            <a:avLst/>
            <a:gdLst/>
            <a:ahLst/>
            <a:cxnLst/>
            <a:rect l="l" t="t" r="r" b="b"/>
            <a:pathLst>
              <a:path w="1828800" h="1789429">
                <a:moveTo>
                  <a:pt x="0" y="894588"/>
                </a:moveTo>
                <a:lnTo>
                  <a:pt x="1267" y="847080"/>
                </a:lnTo>
                <a:lnTo>
                  <a:pt x="5028" y="800218"/>
                </a:lnTo>
                <a:lnTo>
                  <a:pt x="11219" y="754064"/>
                </a:lnTo>
                <a:lnTo>
                  <a:pt x="19776" y="708679"/>
                </a:lnTo>
                <a:lnTo>
                  <a:pt x="30637" y="664124"/>
                </a:lnTo>
                <a:lnTo>
                  <a:pt x="43738" y="620463"/>
                </a:lnTo>
                <a:lnTo>
                  <a:pt x="59016" y="577756"/>
                </a:lnTo>
                <a:lnTo>
                  <a:pt x="76408" y="536065"/>
                </a:lnTo>
                <a:lnTo>
                  <a:pt x="95851" y="495453"/>
                </a:lnTo>
                <a:lnTo>
                  <a:pt x="117281" y="455982"/>
                </a:lnTo>
                <a:lnTo>
                  <a:pt x="140635" y="417712"/>
                </a:lnTo>
                <a:lnTo>
                  <a:pt x="165849" y="380706"/>
                </a:lnTo>
                <a:lnTo>
                  <a:pt x="192862" y="345026"/>
                </a:lnTo>
                <a:lnTo>
                  <a:pt x="221609" y="310734"/>
                </a:lnTo>
                <a:lnTo>
                  <a:pt x="252027" y="277891"/>
                </a:lnTo>
                <a:lnTo>
                  <a:pt x="284053" y="246559"/>
                </a:lnTo>
                <a:lnTo>
                  <a:pt x="317623" y="216801"/>
                </a:lnTo>
                <a:lnTo>
                  <a:pt x="352675" y="188677"/>
                </a:lnTo>
                <a:lnTo>
                  <a:pt x="389146" y="162251"/>
                </a:lnTo>
                <a:lnTo>
                  <a:pt x="426971" y="137583"/>
                </a:lnTo>
                <a:lnTo>
                  <a:pt x="466088" y="114736"/>
                </a:lnTo>
                <a:lnTo>
                  <a:pt x="506434" y="93771"/>
                </a:lnTo>
                <a:lnTo>
                  <a:pt x="547945" y="74750"/>
                </a:lnTo>
                <a:lnTo>
                  <a:pt x="590559" y="57735"/>
                </a:lnTo>
                <a:lnTo>
                  <a:pt x="634211" y="42789"/>
                </a:lnTo>
                <a:lnTo>
                  <a:pt x="678839" y="29972"/>
                </a:lnTo>
                <a:lnTo>
                  <a:pt x="724379" y="19347"/>
                </a:lnTo>
                <a:lnTo>
                  <a:pt x="770768" y="10975"/>
                </a:lnTo>
                <a:lnTo>
                  <a:pt x="817944" y="4919"/>
                </a:lnTo>
                <a:lnTo>
                  <a:pt x="865842" y="1240"/>
                </a:lnTo>
                <a:lnTo>
                  <a:pt x="914400" y="0"/>
                </a:lnTo>
                <a:lnTo>
                  <a:pt x="962957" y="1240"/>
                </a:lnTo>
                <a:lnTo>
                  <a:pt x="1010855" y="4919"/>
                </a:lnTo>
                <a:lnTo>
                  <a:pt x="1058031" y="10975"/>
                </a:lnTo>
                <a:lnTo>
                  <a:pt x="1104420" y="19347"/>
                </a:lnTo>
                <a:lnTo>
                  <a:pt x="1149960" y="29972"/>
                </a:lnTo>
                <a:lnTo>
                  <a:pt x="1194588" y="42789"/>
                </a:lnTo>
                <a:lnTo>
                  <a:pt x="1238240" y="57735"/>
                </a:lnTo>
                <a:lnTo>
                  <a:pt x="1280854" y="74750"/>
                </a:lnTo>
                <a:lnTo>
                  <a:pt x="1322365" y="93771"/>
                </a:lnTo>
                <a:lnTo>
                  <a:pt x="1362711" y="114736"/>
                </a:lnTo>
                <a:lnTo>
                  <a:pt x="1401828" y="137583"/>
                </a:lnTo>
                <a:lnTo>
                  <a:pt x="1439653" y="162251"/>
                </a:lnTo>
                <a:lnTo>
                  <a:pt x="1476124" y="188677"/>
                </a:lnTo>
                <a:lnTo>
                  <a:pt x="1511176" y="216801"/>
                </a:lnTo>
                <a:lnTo>
                  <a:pt x="1544746" y="246559"/>
                </a:lnTo>
                <a:lnTo>
                  <a:pt x="1576772" y="277891"/>
                </a:lnTo>
                <a:lnTo>
                  <a:pt x="1607190" y="310734"/>
                </a:lnTo>
                <a:lnTo>
                  <a:pt x="1635937" y="345026"/>
                </a:lnTo>
                <a:lnTo>
                  <a:pt x="1662950" y="380706"/>
                </a:lnTo>
                <a:lnTo>
                  <a:pt x="1688164" y="417712"/>
                </a:lnTo>
                <a:lnTo>
                  <a:pt x="1711518" y="455982"/>
                </a:lnTo>
                <a:lnTo>
                  <a:pt x="1732948" y="495453"/>
                </a:lnTo>
                <a:lnTo>
                  <a:pt x="1752391" y="536065"/>
                </a:lnTo>
                <a:lnTo>
                  <a:pt x="1769783" y="577756"/>
                </a:lnTo>
                <a:lnTo>
                  <a:pt x="1785061" y="620463"/>
                </a:lnTo>
                <a:lnTo>
                  <a:pt x="1798162" y="664124"/>
                </a:lnTo>
                <a:lnTo>
                  <a:pt x="1809023" y="708679"/>
                </a:lnTo>
                <a:lnTo>
                  <a:pt x="1817580" y="754064"/>
                </a:lnTo>
                <a:lnTo>
                  <a:pt x="1823771" y="800218"/>
                </a:lnTo>
                <a:lnTo>
                  <a:pt x="1827532" y="847080"/>
                </a:lnTo>
                <a:lnTo>
                  <a:pt x="1828800" y="894588"/>
                </a:lnTo>
                <a:lnTo>
                  <a:pt x="1827532" y="942095"/>
                </a:lnTo>
                <a:lnTo>
                  <a:pt x="1823771" y="988957"/>
                </a:lnTo>
                <a:lnTo>
                  <a:pt x="1817580" y="1035111"/>
                </a:lnTo>
                <a:lnTo>
                  <a:pt x="1809023" y="1080496"/>
                </a:lnTo>
                <a:lnTo>
                  <a:pt x="1798162" y="1125051"/>
                </a:lnTo>
                <a:lnTo>
                  <a:pt x="1785061" y="1168712"/>
                </a:lnTo>
                <a:lnTo>
                  <a:pt x="1769783" y="1211419"/>
                </a:lnTo>
                <a:lnTo>
                  <a:pt x="1752391" y="1253110"/>
                </a:lnTo>
                <a:lnTo>
                  <a:pt x="1732948" y="1293722"/>
                </a:lnTo>
                <a:lnTo>
                  <a:pt x="1711518" y="1333193"/>
                </a:lnTo>
                <a:lnTo>
                  <a:pt x="1688164" y="1371463"/>
                </a:lnTo>
                <a:lnTo>
                  <a:pt x="1662950" y="1408469"/>
                </a:lnTo>
                <a:lnTo>
                  <a:pt x="1635937" y="1444149"/>
                </a:lnTo>
                <a:lnTo>
                  <a:pt x="1607190" y="1478441"/>
                </a:lnTo>
                <a:lnTo>
                  <a:pt x="1576772" y="1511284"/>
                </a:lnTo>
                <a:lnTo>
                  <a:pt x="1544746" y="1542616"/>
                </a:lnTo>
                <a:lnTo>
                  <a:pt x="1511176" y="1572374"/>
                </a:lnTo>
                <a:lnTo>
                  <a:pt x="1476124" y="1600498"/>
                </a:lnTo>
                <a:lnTo>
                  <a:pt x="1439653" y="1626924"/>
                </a:lnTo>
                <a:lnTo>
                  <a:pt x="1401828" y="1651592"/>
                </a:lnTo>
                <a:lnTo>
                  <a:pt x="1362711" y="1674439"/>
                </a:lnTo>
                <a:lnTo>
                  <a:pt x="1322365" y="1695404"/>
                </a:lnTo>
                <a:lnTo>
                  <a:pt x="1280854" y="1714425"/>
                </a:lnTo>
                <a:lnTo>
                  <a:pt x="1238240" y="1731440"/>
                </a:lnTo>
                <a:lnTo>
                  <a:pt x="1194588" y="1746386"/>
                </a:lnTo>
                <a:lnTo>
                  <a:pt x="1149960" y="1759203"/>
                </a:lnTo>
                <a:lnTo>
                  <a:pt x="1104420" y="1769828"/>
                </a:lnTo>
                <a:lnTo>
                  <a:pt x="1058031" y="1778200"/>
                </a:lnTo>
                <a:lnTo>
                  <a:pt x="1010855" y="1784256"/>
                </a:lnTo>
                <a:lnTo>
                  <a:pt x="962957" y="1787935"/>
                </a:lnTo>
                <a:lnTo>
                  <a:pt x="914400" y="1789176"/>
                </a:lnTo>
                <a:lnTo>
                  <a:pt x="865842" y="1787935"/>
                </a:lnTo>
                <a:lnTo>
                  <a:pt x="817944" y="1784256"/>
                </a:lnTo>
                <a:lnTo>
                  <a:pt x="770768" y="1778200"/>
                </a:lnTo>
                <a:lnTo>
                  <a:pt x="724379" y="1769828"/>
                </a:lnTo>
                <a:lnTo>
                  <a:pt x="678839" y="1759203"/>
                </a:lnTo>
                <a:lnTo>
                  <a:pt x="634211" y="1746386"/>
                </a:lnTo>
                <a:lnTo>
                  <a:pt x="590559" y="1731440"/>
                </a:lnTo>
                <a:lnTo>
                  <a:pt x="547945" y="1714425"/>
                </a:lnTo>
                <a:lnTo>
                  <a:pt x="506434" y="1695404"/>
                </a:lnTo>
                <a:lnTo>
                  <a:pt x="466088" y="1674439"/>
                </a:lnTo>
                <a:lnTo>
                  <a:pt x="426971" y="1651592"/>
                </a:lnTo>
                <a:lnTo>
                  <a:pt x="389146" y="1626924"/>
                </a:lnTo>
                <a:lnTo>
                  <a:pt x="352675" y="1600498"/>
                </a:lnTo>
                <a:lnTo>
                  <a:pt x="317623" y="1572374"/>
                </a:lnTo>
                <a:lnTo>
                  <a:pt x="284053" y="1542616"/>
                </a:lnTo>
                <a:lnTo>
                  <a:pt x="252027" y="1511284"/>
                </a:lnTo>
                <a:lnTo>
                  <a:pt x="221609" y="1478441"/>
                </a:lnTo>
                <a:lnTo>
                  <a:pt x="192862" y="1444149"/>
                </a:lnTo>
                <a:lnTo>
                  <a:pt x="165849" y="1408469"/>
                </a:lnTo>
                <a:lnTo>
                  <a:pt x="140635" y="1371463"/>
                </a:lnTo>
                <a:lnTo>
                  <a:pt x="117281" y="1333193"/>
                </a:lnTo>
                <a:lnTo>
                  <a:pt x="95851" y="1293722"/>
                </a:lnTo>
                <a:lnTo>
                  <a:pt x="76408" y="1253110"/>
                </a:lnTo>
                <a:lnTo>
                  <a:pt x="59016" y="1211419"/>
                </a:lnTo>
                <a:lnTo>
                  <a:pt x="43738" y="1168712"/>
                </a:lnTo>
                <a:lnTo>
                  <a:pt x="30637" y="1125051"/>
                </a:lnTo>
                <a:lnTo>
                  <a:pt x="19776" y="1080496"/>
                </a:lnTo>
                <a:lnTo>
                  <a:pt x="11219" y="1035111"/>
                </a:lnTo>
                <a:lnTo>
                  <a:pt x="5028" y="988957"/>
                </a:lnTo>
                <a:lnTo>
                  <a:pt x="1267" y="942095"/>
                </a:lnTo>
                <a:lnTo>
                  <a:pt x="0" y="89458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304794" y="1484452"/>
            <a:ext cx="6441440" cy="264414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7780" marR="5080">
              <a:lnSpc>
                <a:spcPct val="100000"/>
              </a:lnSpc>
              <a:spcBef>
                <a:spcPts val="110"/>
              </a:spcBef>
            </a:pP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了解長者生理、心理、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家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庭及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社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會支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持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等 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現況與需求的改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變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。</a:t>
            </a:r>
            <a:endParaRPr sz="28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</a:pPr>
            <a:endParaRPr sz="3700">
              <a:latin typeface="Times New Roman"/>
              <a:cs typeface="Times New Roman"/>
            </a:endParaRPr>
          </a:p>
          <a:p>
            <a:pPr marL="12700" marR="361950">
              <a:lnSpc>
                <a:spcPct val="100000"/>
              </a:lnSpc>
              <a:spcBef>
                <a:spcPts val="2905"/>
              </a:spcBef>
            </a:pP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建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立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信任關係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，減少</a:t>
            </a:r>
            <a:r>
              <a:rPr dirty="0" sz="2800">
                <a:solidFill>
                  <a:srgbClr val="404040"/>
                </a:solidFill>
                <a:latin typeface="Noto Sans CJK JP Regular"/>
                <a:cs typeface="Noto Sans CJK JP Regular"/>
              </a:rPr>
              <a:t>焦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慮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及不</a:t>
            </a:r>
            <a:r>
              <a:rPr dirty="0" sz="2800" spc="-25">
                <a:solidFill>
                  <a:srgbClr val="404040"/>
                </a:solidFill>
                <a:latin typeface="Noto Sans CJK JP Regular"/>
                <a:cs typeface="Noto Sans CJK JP Regular"/>
              </a:rPr>
              <a:t>安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全感， 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增加有價值、被接納。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64691" y="4765547"/>
            <a:ext cx="1828800" cy="1789430"/>
          </a:xfrm>
          <a:custGeom>
            <a:avLst/>
            <a:gdLst/>
            <a:ahLst/>
            <a:cxnLst/>
            <a:rect l="l" t="t" r="r" b="b"/>
            <a:pathLst>
              <a:path w="1828800" h="1789429">
                <a:moveTo>
                  <a:pt x="0" y="894588"/>
                </a:moveTo>
                <a:lnTo>
                  <a:pt x="1267" y="847080"/>
                </a:lnTo>
                <a:lnTo>
                  <a:pt x="5028" y="800218"/>
                </a:lnTo>
                <a:lnTo>
                  <a:pt x="11219" y="754064"/>
                </a:lnTo>
                <a:lnTo>
                  <a:pt x="19776" y="708679"/>
                </a:lnTo>
                <a:lnTo>
                  <a:pt x="30637" y="664124"/>
                </a:lnTo>
                <a:lnTo>
                  <a:pt x="43738" y="620463"/>
                </a:lnTo>
                <a:lnTo>
                  <a:pt x="59016" y="577756"/>
                </a:lnTo>
                <a:lnTo>
                  <a:pt x="76408" y="536065"/>
                </a:lnTo>
                <a:lnTo>
                  <a:pt x="95851" y="495453"/>
                </a:lnTo>
                <a:lnTo>
                  <a:pt x="117281" y="455982"/>
                </a:lnTo>
                <a:lnTo>
                  <a:pt x="140635" y="417712"/>
                </a:lnTo>
                <a:lnTo>
                  <a:pt x="165849" y="380706"/>
                </a:lnTo>
                <a:lnTo>
                  <a:pt x="192862" y="345026"/>
                </a:lnTo>
                <a:lnTo>
                  <a:pt x="221609" y="310734"/>
                </a:lnTo>
                <a:lnTo>
                  <a:pt x="252027" y="277891"/>
                </a:lnTo>
                <a:lnTo>
                  <a:pt x="284053" y="246559"/>
                </a:lnTo>
                <a:lnTo>
                  <a:pt x="317623" y="216801"/>
                </a:lnTo>
                <a:lnTo>
                  <a:pt x="352675" y="188677"/>
                </a:lnTo>
                <a:lnTo>
                  <a:pt x="389146" y="162251"/>
                </a:lnTo>
                <a:lnTo>
                  <a:pt x="426971" y="137583"/>
                </a:lnTo>
                <a:lnTo>
                  <a:pt x="466088" y="114736"/>
                </a:lnTo>
                <a:lnTo>
                  <a:pt x="506434" y="93771"/>
                </a:lnTo>
                <a:lnTo>
                  <a:pt x="547945" y="74750"/>
                </a:lnTo>
                <a:lnTo>
                  <a:pt x="590559" y="57735"/>
                </a:lnTo>
                <a:lnTo>
                  <a:pt x="634211" y="42789"/>
                </a:lnTo>
                <a:lnTo>
                  <a:pt x="678839" y="29972"/>
                </a:lnTo>
                <a:lnTo>
                  <a:pt x="724379" y="19347"/>
                </a:lnTo>
                <a:lnTo>
                  <a:pt x="770768" y="10975"/>
                </a:lnTo>
                <a:lnTo>
                  <a:pt x="817944" y="4919"/>
                </a:lnTo>
                <a:lnTo>
                  <a:pt x="865842" y="1240"/>
                </a:lnTo>
                <a:lnTo>
                  <a:pt x="914400" y="0"/>
                </a:lnTo>
                <a:lnTo>
                  <a:pt x="962957" y="1240"/>
                </a:lnTo>
                <a:lnTo>
                  <a:pt x="1010855" y="4919"/>
                </a:lnTo>
                <a:lnTo>
                  <a:pt x="1058031" y="10975"/>
                </a:lnTo>
                <a:lnTo>
                  <a:pt x="1104420" y="19347"/>
                </a:lnTo>
                <a:lnTo>
                  <a:pt x="1149960" y="29972"/>
                </a:lnTo>
                <a:lnTo>
                  <a:pt x="1194588" y="42789"/>
                </a:lnTo>
                <a:lnTo>
                  <a:pt x="1238240" y="57735"/>
                </a:lnTo>
                <a:lnTo>
                  <a:pt x="1280854" y="74750"/>
                </a:lnTo>
                <a:lnTo>
                  <a:pt x="1322365" y="93771"/>
                </a:lnTo>
                <a:lnTo>
                  <a:pt x="1362711" y="114736"/>
                </a:lnTo>
                <a:lnTo>
                  <a:pt x="1401828" y="137583"/>
                </a:lnTo>
                <a:lnTo>
                  <a:pt x="1439653" y="162251"/>
                </a:lnTo>
                <a:lnTo>
                  <a:pt x="1476124" y="188677"/>
                </a:lnTo>
                <a:lnTo>
                  <a:pt x="1511176" y="216801"/>
                </a:lnTo>
                <a:lnTo>
                  <a:pt x="1544746" y="246559"/>
                </a:lnTo>
                <a:lnTo>
                  <a:pt x="1576772" y="277891"/>
                </a:lnTo>
                <a:lnTo>
                  <a:pt x="1607190" y="310734"/>
                </a:lnTo>
                <a:lnTo>
                  <a:pt x="1635937" y="345026"/>
                </a:lnTo>
                <a:lnTo>
                  <a:pt x="1662950" y="380706"/>
                </a:lnTo>
                <a:lnTo>
                  <a:pt x="1688164" y="417712"/>
                </a:lnTo>
                <a:lnTo>
                  <a:pt x="1711518" y="455982"/>
                </a:lnTo>
                <a:lnTo>
                  <a:pt x="1732948" y="495453"/>
                </a:lnTo>
                <a:lnTo>
                  <a:pt x="1752391" y="536065"/>
                </a:lnTo>
                <a:lnTo>
                  <a:pt x="1769783" y="577756"/>
                </a:lnTo>
                <a:lnTo>
                  <a:pt x="1785061" y="620463"/>
                </a:lnTo>
                <a:lnTo>
                  <a:pt x="1798162" y="664124"/>
                </a:lnTo>
                <a:lnTo>
                  <a:pt x="1809023" y="708679"/>
                </a:lnTo>
                <a:lnTo>
                  <a:pt x="1817580" y="754064"/>
                </a:lnTo>
                <a:lnTo>
                  <a:pt x="1823771" y="800218"/>
                </a:lnTo>
                <a:lnTo>
                  <a:pt x="1827532" y="847080"/>
                </a:lnTo>
                <a:lnTo>
                  <a:pt x="1828800" y="894588"/>
                </a:lnTo>
                <a:lnTo>
                  <a:pt x="1827532" y="942098"/>
                </a:lnTo>
                <a:lnTo>
                  <a:pt x="1823771" y="988963"/>
                </a:lnTo>
                <a:lnTo>
                  <a:pt x="1817580" y="1035120"/>
                </a:lnTo>
                <a:lnTo>
                  <a:pt x="1809023" y="1080508"/>
                </a:lnTo>
                <a:lnTo>
                  <a:pt x="1798162" y="1125064"/>
                </a:lnTo>
                <a:lnTo>
                  <a:pt x="1785061" y="1168727"/>
                </a:lnTo>
                <a:lnTo>
                  <a:pt x="1769783" y="1211435"/>
                </a:lnTo>
                <a:lnTo>
                  <a:pt x="1752391" y="1253126"/>
                </a:lnTo>
                <a:lnTo>
                  <a:pt x="1732948" y="1293738"/>
                </a:lnTo>
                <a:lnTo>
                  <a:pt x="1711518" y="1333210"/>
                </a:lnTo>
                <a:lnTo>
                  <a:pt x="1688164" y="1371480"/>
                </a:lnTo>
                <a:lnTo>
                  <a:pt x="1662950" y="1408486"/>
                </a:lnTo>
                <a:lnTo>
                  <a:pt x="1635937" y="1444165"/>
                </a:lnTo>
                <a:lnTo>
                  <a:pt x="1607190" y="1478457"/>
                </a:lnTo>
                <a:lnTo>
                  <a:pt x="1576772" y="1511299"/>
                </a:lnTo>
                <a:lnTo>
                  <a:pt x="1544746" y="1542630"/>
                </a:lnTo>
                <a:lnTo>
                  <a:pt x="1511176" y="1572387"/>
                </a:lnTo>
                <a:lnTo>
                  <a:pt x="1476124" y="1600509"/>
                </a:lnTo>
                <a:lnTo>
                  <a:pt x="1439653" y="1626935"/>
                </a:lnTo>
                <a:lnTo>
                  <a:pt x="1401828" y="1651601"/>
                </a:lnTo>
                <a:lnTo>
                  <a:pt x="1362711" y="1674447"/>
                </a:lnTo>
                <a:lnTo>
                  <a:pt x="1322365" y="1695411"/>
                </a:lnTo>
                <a:lnTo>
                  <a:pt x="1280854" y="1714431"/>
                </a:lnTo>
                <a:lnTo>
                  <a:pt x="1238240" y="1731444"/>
                </a:lnTo>
                <a:lnTo>
                  <a:pt x="1194588" y="1746390"/>
                </a:lnTo>
                <a:lnTo>
                  <a:pt x="1149960" y="1759205"/>
                </a:lnTo>
                <a:lnTo>
                  <a:pt x="1104420" y="1769830"/>
                </a:lnTo>
                <a:lnTo>
                  <a:pt x="1058031" y="1778201"/>
                </a:lnTo>
                <a:lnTo>
                  <a:pt x="1010855" y="1784257"/>
                </a:lnTo>
                <a:lnTo>
                  <a:pt x="962957" y="1787935"/>
                </a:lnTo>
                <a:lnTo>
                  <a:pt x="914400" y="1789176"/>
                </a:lnTo>
                <a:lnTo>
                  <a:pt x="865842" y="1787935"/>
                </a:lnTo>
                <a:lnTo>
                  <a:pt x="817944" y="1784257"/>
                </a:lnTo>
                <a:lnTo>
                  <a:pt x="770768" y="1778201"/>
                </a:lnTo>
                <a:lnTo>
                  <a:pt x="724379" y="1769830"/>
                </a:lnTo>
                <a:lnTo>
                  <a:pt x="678839" y="1759205"/>
                </a:lnTo>
                <a:lnTo>
                  <a:pt x="634211" y="1746390"/>
                </a:lnTo>
                <a:lnTo>
                  <a:pt x="590559" y="1731444"/>
                </a:lnTo>
                <a:lnTo>
                  <a:pt x="547945" y="1714431"/>
                </a:lnTo>
                <a:lnTo>
                  <a:pt x="506434" y="1695411"/>
                </a:lnTo>
                <a:lnTo>
                  <a:pt x="466088" y="1674447"/>
                </a:lnTo>
                <a:lnTo>
                  <a:pt x="426971" y="1651601"/>
                </a:lnTo>
                <a:lnTo>
                  <a:pt x="389146" y="1626935"/>
                </a:lnTo>
                <a:lnTo>
                  <a:pt x="352675" y="1600509"/>
                </a:lnTo>
                <a:lnTo>
                  <a:pt x="317623" y="1572387"/>
                </a:lnTo>
                <a:lnTo>
                  <a:pt x="284053" y="1542630"/>
                </a:lnTo>
                <a:lnTo>
                  <a:pt x="252027" y="1511299"/>
                </a:lnTo>
                <a:lnTo>
                  <a:pt x="221609" y="1478457"/>
                </a:lnTo>
                <a:lnTo>
                  <a:pt x="192862" y="1444165"/>
                </a:lnTo>
                <a:lnTo>
                  <a:pt x="165849" y="1408486"/>
                </a:lnTo>
                <a:lnTo>
                  <a:pt x="140635" y="1371480"/>
                </a:lnTo>
                <a:lnTo>
                  <a:pt x="117281" y="1333210"/>
                </a:lnTo>
                <a:lnTo>
                  <a:pt x="95851" y="1293738"/>
                </a:lnTo>
                <a:lnTo>
                  <a:pt x="76408" y="1253126"/>
                </a:lnTo>
                <a:lnTo>
                  <a:pt x="59016" y="1211435"/>
                </a:lnTo>
                <a:lnTo>
                  <a:pt x="43738" y="1168727"/>
                </a:lnTo>
                <a:lnTo>
                  <a:pt x="30637" y="1125064"/>
                </a:lnTo>
                <a:lnTo>
                  <a:pt x="19776" y="1080508"/>
                </a:lnTo>
                <a:lnTo>
                  <a:pt x="11219" y="1035120"/>
                </a:lnTo>
                <a:lnTo>
                  <a:pt x="5028" y="988963"/>
                </a:lnTo>
                <a:lnTo>
                  <a:pt x="1267" y="942098"/>
                </a:lnTo>
                <a:lnTo>
                  <a:pt x="0" y="89458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04794" y="5372506"/>
            <a:ext cx="2165985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降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低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憾事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發生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156708" y="278079"/>
            <a:ext cx="185547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定期目的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4143755" y="915924"/>
            <a:ext cx="3981450" cy="0"/>
          </a:xfrm>
          <a:custGeom>
            <a:avLst/>
            <a:gdLst/>
            <a:ahLst/>
            <a:cxnLst/>
            <a:rect l="l" t="t" r="r" b="b"/>
            <a:pathLst>
              <a:path w="3981450" h="0">
                <a:moveTo>
                  <a:pt x="0" y="0"/>
                </a:moveTo>
                <a:lnTo>
                  <a:pt x="398145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3568" y="2313432"/>
            <a:ext cx="1597152" cy="1143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008632" y="1694688"/>
            <a:ext cx="2051304" cy="18105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59623" y="1676400"/>
            <a:ext cx="2057400" cy="18105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29016" y="2667000"/>
            <a:ext cx="88900" cy="634365"/>
          </a:xfrm>
          <a:custGeom>
            <a:avLst/>
            <a:gdLst/>
            <a:ahLst/>
            <a:cxnLst/>
            <a:rect l="l" t="t" r="r" b="b"/>
            <a:pathLst>
              <a:path w="88900" h="634364">
                <a:moveTo>
                  <a:pt x="0" y="633984"/>
                </a:moveTo>
                <a:lnTo>
                  <a:pt x="88392" y="633984"/>
                </a:lnTo>
                <a:lnTo>
                  <a:pt x="88392" y="0"/>
                </a:lnTo>
                <a:lnTo>
                  <a:pt x="0" y="0"/>
                </a:lnTo>
                <a:lnTo>
                  <a:pt x="0" y="6339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29016" y="2667000"/>
            <a:ext cx="88900" cy="634365"/>
          </a:xfrm>
          <a:custGeom>
            <a:avLst/>
            <a:gdLst/>
            <a:ahLst/>
            <a:cxnLst/>
            <a:rect l="l" t="t" r="r" b="b"/>
            <a:pathLst>
              <a:path w="88900" h="634364">
                <a:moveTo>
                  <a:pt x="0" y="633984"/>
                </a:moveTo>
                <a:lnTo>
                  <a:pt x="88392" y="633984"/>
                </a:lnTo>
                <a:lnTo>
                  <a:pt x="88392" y="0"/>
                </a:lnTo>
                <a:lnTo>
                  <a:pt x="0" y="0"/>
                </a:lnTo>
                <a:lnTo>
                  <a:pt x="0" y="633984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373623" y="1475232"/>
            <a:ext cx="2286000" cy="1981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96511" y="1770888"/>
            <a:ext cx="1359408" cy="16977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5091" y="3915155"/>
            <a:ext cx="11534775" cy="0"/>
          </a:xfrm>
          <a:custGeom>
            <a:avLst/>
            <a:gdLst/>
            <a:ahLst/>
            <a:cxnLst/>
            <a:rect l="l" t="t" r="r" b="b"/>
            <a:pathLst>
              <a:path w="11534775" h="0">
                <a:moveTo>
                  <a:pt x="11534775" y="0"/>
                </a:moveTo>
                <a:lnTo>
                  <a:pt x="0" y="0"/>
                </a:lnTo>
              </a:path>
            </a:pathLst>
          </a:custGeom>
          <a:ln w="39624">
            <a:solidFill>
              <a:srgbClr val="7E7E7E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99991" y="230885"/>
            <a:ext cx="414020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定期關懷訪視的頻率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3893820" y="915924"/>
            <a:ext cx="4343400" cy="0"/>
          </a:xfrm>
          <a:custGeom>
            <a:avLst/>
            <a:gdLst/>
            <a:ahLst/>
            <a:cxnLst/>
            <a:rect l="l" t="t" r="r" b="b"/>
            <a:pathLst>
              <a:path w="4343400" h="0">
                <a:moveTo>
                  <a:pt x="0" y="0"/>
                </a:moveTo>
                <a:lnTo>
                  <a:pt x="434340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21893" y="4138813"/>
            <a:ext cx="10354310" cy="13061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95"/>
              </a:spcBef>
            </a:pPr>
            <a:r>
              <a:rPr dirty="0" sz="2800" spc="5">
                <a:latin typeface="Noto Sans CJK JP Regular"/>
                <a:cs typeface="Noto Sans CJK JP Regular"/>
              </a:rPr>
              <a:t>定期關懷訪視頻率應視</a:t>
            </a:r>
            <a:r>
              <a:rPr dirty="0" sz="2800" spc="-20">
                <a:latin typeface="Noto Sans CJK JP Regular"/>
                <a:cs typeface="Noto Sans CJK JP Regular"/>
              </a:rPr>
              <a:t>長</a:t>
            </a:r>
            <a:r>
              <a:rPr dirty="0" sz="2800" spc="15">
                <a:latin typeface="Noto Sans CJK JP Regular"/>
                <a:cs typeface="Noto Sans CJK JP Regular"/>
              </a:rPr>
              <a:t>輩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生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理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、心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理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、家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庭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及社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會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支持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狀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況擬定 </a:t>
            </a:r>
            <a:r>
              <a:rPr dirty="0" sz="2800" spc="5">
                <a:latin typeface="Noto Sans CJK JP Regular"/>
                <a:cs typeface="Noto Sans CJK JP Regular"/>
              </a:rPr>
              <a:t>但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每月至少</a:t>
            </a:r>
            <a:r>
              <a:rPr dirty="0" sz="2800" spc="125">
                <a:solidFill>
                  <a:srgbClr val="DB4D6C"/>
                </a:solidFill>
                <a:latin typeface="Noto Sans CJK JP Regular"/>
                <a:cs typeface="Noto Sans CJK JP Regular"/>
              </a:rPr>
              <a:t>1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次。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9601200" y="1514855"/>
            <a:ext cx="2286000" cy="19994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420367" y="2828544"/>
            <a:ext cx="1444752" cy="123748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73836" y="2363723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6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2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1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6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9545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20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19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8407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305543" y="2743200"/>
            <a:ext cx="1533144" cy="13441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758695" y="4881732"/>
            <a:ext cx="811530" cy="53975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3200" spc="-10">
                <a:latin typeface="Noto Sans CJK JP Regular"/>
                <a:cs typeface="Noto Sans CJK JP Regular"/>
              </a:rPr>
              <a:t>定期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37986" y="4890642"/>
            <a:ext cx="836294" cy="512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latin typeface="Noto Sans CJK JP Regular"/>
                <a:cs typeface="Noto Sans CJK JP Regular"/>
              </a:rPr>
              <a:t>連結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66478" y="4881732"/>
            <a:ext cx="810895" cy="539750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235"/>
              </a:spcBef>
            </a:pPr>
            <a:r>
              <a:rPr dirty="0" sz="3200" spc="-15">
                <a:latin typeface="Noto Sans CJK JP Regular"/>
                <a:cs typeface="Noto Sans CJK JP Regular"/>
              </a:rPr>
              <a:t>陪伴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3999357" y="707263"/>
            <a:ext cx="41414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關懷</a:t>
            </a:r>
            <a:r>
              <a:rPr dirty="0" u="none" sz="3600" spc="-5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視重要</a:t>
            </a:r>
            <a:r>
              <a:rPr dirty="0" u="none" sz="3600" spc="-5">
                <a:solidFill>
                  <a:srgbClr val="000000"/>
                </a:solidFill>
              </a:rPr>
              <a:t>三</a:t>
            </a:r>
            <a:r>
              <a:rPr dirty="0" u="none" sz="3600">
                <a:solidFill>
                  <a:srgbClr val="000000"/>
                </a:solidFill>
              </a:rPr>
              <a:t>件事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3750564" y="1391411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 h="0">
                <a:moveTo>
                  <a:pt x="0" y="0"/>
                </a:moveTo>
                <a:lnTo>
                  <a:pt x="4810125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125968" y="1877567"/>
            <a:ext cx="3590925" cy="3733800"/>
          </a:xfrm>
          <a:custGeom>
            <a:avLst/>
            <a:gdLst/>
            <a:ahLst/>
            <a:cxnLst/>
            <a:rect l="l" t="t" r="r" b="b"/>
            <a:pathLst>
              <a:path w="3590925" h="3733800">
                <a:moveTo>
                  <a:pt x="0" y="3733800"/>
                </a:moveTo>
                <a:lnTo>
                  <a:pt x="3590544" y="3733800"/>
                </a:lnTo>
                <a:lnTo>
                  <a:pt x="3590544" y="0"/>
                </a:lnTo>
                <a:lnTo>
                  <a:pt x="0" y="0"/>
                </a:lnTo>
                <a:lnTo>
                  <a:pt x="0" y="3733800"/>
                </a:lnTo>
                <a:close/>
              </a:path>
            </a:pathLst>
          </a:custGeom>
          <a:solidFill>
            <a:srgbClr val="FFFFFF">
              <a:alpha val="7215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15112" y="1868423"/>
            <a:ext cx="3152140" cy="3733800"/>
          </a:xfrm>
          <a:custGeom>
            <a:avLst/>
            <a:gdLst/>
            <a:ahLst/>
            <a:cxnLst/>
            <a:rect l="l" t="t" r="r" b="b"/>
            <a:pathLst>
              <a:path w="3152140" h="3733800">
                <a:moveTo>
                  <a:pt x="0" y="3733800"/>
                </a:moveTo>
                <a:lnTo>
                  <a:pt x="3151632" y="3733800"/>
                </a:lnTo>
                <a:lnTo>
                  <a:pt x="3151632" y="0"/>
                </a:lnTo>
                <a:lnTo>
                  <a:pt x="0" y="0"/>
                </a:lnTo>
                <a:lnTo>
                  <a:pt x="0" y="3733800"/>
                </a:lnTo>
                <a:close/>
              </a:path>
            </a:pathLst>
          </a:custGeom>
          <a:solidFill>
            <a:srgbClr val="FFFFFF">
              <a:alpha val="7215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40679" y="2880360"/>
            <a:ext cx="1426464" cy="12283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07535">
              <a:lnSpc>
                <a:spcPct val="100000"/>
              </a:lnSpc>
              <a:spcBef>
                <a:spcPts val="105"/>
              </a:spcBef>
              <a:tabLst>
                <a:tab pos="10493375" algn="l"/>
              </a:tabLst>
            </a:pPr>
            <a:r>
              <a:rPr dirty="0" spc="-715">
                <a:latin typeface="Times New Roman"/>
                <a:cs typeface="Times New Roman"/>
              </a:rPr>
              <a:t> </a:t>
            </a:r>
            <a:r>
              <a:rPr dirty="0" spc="-5"/>
              <a:t>連</a:t>
            </a:r>
            <a:r>
              <a:rPr dirty="0"/>
              <a:t>結</a:t>
            </a:r>
            <a:r>
              <a:rPr dirty="0"/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6986" y="2114052"/>
            <a:ext cx="5727065" cy="19469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50100"/>
              </a:lnSpc>
              <a:spcBef>
                <a:spcPts val="95"/>
              </a:spcBef>
            </a:pP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依長者的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需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求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，找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各種</a:t>
            </a:r>
            <a:r>
              <a:rPr dirty="0" sz="2800" spc="-25">
                <a:solidFill>
                  <a:srgbClr val="DB4D6C"/>
                </a:solidFill>
                <a:latin typeface="Noto Sans CJK JP Regular"/>
                <a:cs typeface="Noto Sans CJK JP Regular"/>
              </a:rPr>
              <a:t>不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同的</a:t>
            </a:r>
            <a:r>
              <a:rPr dirty="0" sz="2800" spc="-25">
                <a:solidFill>
                  <a:srgbClr val="DB4D6C"/>
                </a:solidFill>
                <a:latin typeface="Noto Sans CJK JP Regular"/>
                <a:cs typeface="Noto Sans CJK JP Regular"/>
              </a:rPr>
              <a:t>資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源單 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位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，共同提供長者服務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使長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者</a:t>
            </a:r>
            <a:r>
              <a:rPr dirty="0" sz="2800">
                <a:solidFill>
                  <a:srgbClr val="404040"/>
                </a:solidFill>
                <a:latin typeface="Noto Sans CJK JP Regular"/>
                <a:cs typeface="Noto Sans CJK JP Regular"/>
              </a:rPr>
              <a:t>獲得 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更好的生活品質。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55904" y="2036064"/>
            <a:ext cx="3063239" cy="26426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568446" y="2996946"/>
            <a:ext cx="7112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Droid Sans Fallback"/>
                <a:cs typeface="Droid Sans Fallback"/>
              </a:rPr>
              <a:t>老五老</a:t>
            </a:r>
            <a:endParaRPr sz="1800">
              <a:latin typeface="Droid Sans Fallback"/>
              <a:cs typeface="Droid Sans Fallback"/>
            </a:endParaRPr>
          </a:p>
          <a:p>
            <a:pPr algn="ctr" marL="2540">
              <a:lnSpc>
                <a:spcPct val="100000"/>
              </a:lnSpc>
            </a:pPr>
            <a:r>
              <a:rPr dirty="0" sz="1800" spc="-5">
                <a:latin typeface="Droid Sans Fallback"/>
                <a:cs typeface="Droid Sans Fallback"/>
              </a:rPr>
              <a:t>供餐</a:t>
            </a:r>
            <a:endParaRPr sz="1800">
              <a:latin typeface="Droid Sans Fallback"/>
              <a:cs typeface="Droid Sans Fallb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1635" y="1644218"/>
            <a:ext cx="11684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Droid Sans Fallback"/>
                <a:cs typeface="Droid Sans Fallback"/>
              </a:rPr>
              <a:t>華山基金會</a:t>
            </a:r>
            <a:endParaRPr sz="1800">
              <a:latin typeface="Droid Sans Fallback"/>
              <a:cs typeface="Droid Sans Fallback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Droid Sans Fallback"/>
                <a:cs typeface="Droid Sans Fallback"/>
              </a:rPr>
              <a:t>關懷訪視</a:t>
            </a:r>
            <a:endParaRPr sz="1800">
              <a:latin typeface="Droid Sans Fallback"/>
              <a:cs typeface="Droid Sans Fallback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811" y="1366265"/>
            <a:ext cx="11684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Droid Sans Fallback"/>
                <a:cs typeface="Droid Sans Fallback"/>
              </a:rPr>
              <a:t>厚生基金會</a:t>
            </a:r>
            <a:endParaRPr sz="1800">
              <a:latin typeface="Droid Sans Fallback"/>
              <a:cs typeface="Droid Sans Fallback"/>
            </a:endParaRPr>
          </a:p>
          <a:p>
            <a:pPr algn="ctr">
              <a:lnSpc>
                <a:spcPct val="100000"/>
              </a:lnSpc>
            </a:pPr>
            <a:r>
              <a:rPr dirty="0" sz="1800" spc="-5">
                <a:latin typeface="Droid Sans Fallback"/>
                <a:cs typeface="Droid Sans Fallback"/>
              </a:rPr>
              <a:t>平安機</a:t>
            </a:r>
            <a:endParaRPr sz="1800">
              <a:latin typeface="Droid Sans Fallback"/>
              <a:cs typeface="Droid Sans Fallbac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397" y="2453385"/>
            <a:ext cx="9398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Droid Sans Fallback"/>
                <a:cs typeface="Droid Sans Fallback"/>
              </a:rPr>
              <a:t>ＸＸ醫院 醫療服務</a:t>
            </a:r>
            <a:endParaRPr sz="1800">
              <a:latin typeface="Droid Sans Fallback"/>
              <a:cs typeface="Droid Sans Fallb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21056" y="4282516"/>
            <a:ext cx="939800" cy="5753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Droid Sans Fallback"/>
                <a:cs typeface="Droid Sans Fallback"/>
              </a:rPr>
              <a:t>ＸＸ協會</a:t>
            </a:r>
            <a:endParaRPr sz="1800">
              <a:latin typeface="Droid Sans Fallback"/>
              <a:cs typeface="Droid Sans Fallb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Droid Sans Fallback"/>
                <a:cs typeface="Droid Sans Fallback"/>
              </a:rPr>
              <a:t>輔具服務</a:t>
            </a:r>
            <a:endParaRPr sz="1800">
              <a:latin typeface="Droid Sans Fallback"/>
              <a:cs typeface="Droid Sans Fallb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0061" y="4349242"/>
            <a:ext cx="941069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Droid Sans Fallback"/>
                <a:cs typeface="Droid Sans Fallback"/>
              </a:rPr>
              <a:t>ＸＸ據點</a:t>
            </a:r>
            <a:endParaRPr sz="1800">
              <a:latin typeface="Droid Sans Fallback"/>
              <a:cs typeface="Droid Sans Fallback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Droid Sans Fallback"/>
                <a:cs typeface="Droid Sans Fallback"/>
              </a:rPr>
              <a:t>關懷訪視</a:t>
            </a:r>
            <a:endParaRPr sz="1800">
              <a:latin typeface="Droid Sans Fallback"/>
              <a:cs typeface="Droid Sans Fallb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440679" y="2880360"/>
            <a:ext cx="1426464" cy="1228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20367" y="2828544"/>
            <a:ext cx="1444752" cy="12374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73836" y="2363723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6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2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1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6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9545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20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19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840723" y="2354579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305543" y="2743200"/>
            <a:ext cx="1533144" cy="1344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758695" y="4872662"/>
            <a:ext cx="4803140" cy="54927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05"/>
              </a:spcBef>
              <a:tabLst>
                <a:tab pos="399161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定期</a:t>
            </a:r>
            <a:r>
              <a:rPr dirty="0" sz="3200" spc="-10">
                <a:latin typeface="Noto Sans CJK JP Regular"/>
                <a:cs typeface="Noto Sans CJK JP Regular"/>
              </a:rPr>
              <a:t>	</a:t>
            </a:r>
            <a:r>
              <a:rPr dirty="0" sz="3200" spc="-10">
                <a:latin typeface="Noto Sans CJK JP Regular"/>
                <a:cs typeface="Noto Sans CJK JP Regular"/>
              </a:rPr>
              <a:t>連結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53778" y="4899736"/>
            <a:ext cx="836294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5">
                <a:latin typeface="Noto Sans CJK JP Regular"/>
                <a:cs typeface="Noto Sans CJK JP Regular"/>
              </a:rPr>
              <a:t>陪伴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021073" y="707263"/>
            <a:ext cx="4141470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>
                <a:solidFill>
                  <a:srgbClr val="000000"/>
                </a:solidFill>
              </a:rPr>
              <a:t>關懷</a:t>
            </a:r>
            <a:r>
              <a:rPr dirty="0" u="none" sz="3600" spc="-5">
                <a:solidFill>
                  <a:srgbClr val="000000"/>
                </a:solidFill>
              </a:rPr>
              <a:t>訪</a:t>
            </a:r>
            <a:r>
              <a:rPr dirty="0" u="none" sz="3600">
                <a:solidFill>
                  <a:srgbClr val="000000"/>
                </a:solidFill>
              </a:rPr>
              <a:t>視重要三件事</a:t>
            </a:r>
            <a:endParaRPr sz="3600"/>
          </a:p>
        </p:txBody>
      </p:sp>
      <p:sp>
        <p:nvSpPr>
          <p:cNvPr id="11" name="object 11"/>
          <p:cNvSpPr/>
          <p:nvPr/>
        </p:nvSpPr>
        <p:spPr>
          <a:xfrm>
            <a:off x="3750564" y="1391411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 h="0">
                <a:moveTo>
                  <a:pt x="0" y="0"/>
                </a:moveTo>
                <a:lnTo>
                  <a:pt x="4810125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5112" y="1868423"/>
            <a:ext cx="7696200" cy="3733800"/>
          </a:xfrm>
          <a:custGeom>
            <a:avLst/>
            <a:gdLst/>
            <a:ahLst/>
            <a:cxnLst/>
            <a:rect l="l" t="t" r="r" b="b"/>
            <a:pathLst>
              <a:path w="7696200" h="3733800">
                <a:moveTo>
                  <a:pt x="0" y="3733800"/>
                </a:moveTo>
                <a:lnTo>
                  <a:pt x="7696200" y="3733800"/>
                </a:lnTo>
                <a:lnTo>
                  <a:pt x="7696200" y="0"/>
                </a:lnTo>
                <a:lnTo>
                  <a:pt x="0" y="0"/>
                </a:lnTo>
                <a:lnTo>
                  <a:pt x="0" y="3733800"/>
                </a:lnTo>
                <a:close/>
              </a:path>
            </a:pathLst>
          </a:custGeom>
          <a:solidFill>
            <a:srgbClr val="FFFFFF">
              <a:alpha val="72155"/>
            </a:srgbClr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40080" y="1950720"/>
            <a:ext cx="3172968" cy="2779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07535">
              <a:lnSpc>
                <a:spcPct val="100000"/>
              </a:lnSpc>
              <a:spcBef>
                <a:spcPts val="105"/>
              </a:spcBef>
              <a:tabLst>
                <a:tab pos="10493375" algn="l"/>
              </a:tabLst>
            </a:pPr>
            <a:r>
              <a:rPr dirty="0" spc="-715">
                <a:latin typeface="Times New Roman"/>
                <a:cs typeface="Times New Roman"/>
              </a:rPr>
              <a:t> </a:t>
            </a:r>
            <a:r>
              <a:rPr dirty="0" spc="-5"/>
              <a:t>陪</a:t>
            </a:r>
            <a:r>
              <a:rPr dirty="0"/>
              <a:t>伴</a:t>
            </a:r>
            <a:r>
              <a:rPr dirty="0"/>
              <a:t>	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6986" y="2125024"/>
            <a:ext cx="5819140" cy="33191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>
              <a:lnSpc>
                <a:spcPct val="150100"/>
              </a:lnSpc>
              <a:spcBef>
                <a:spcPts val="95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高品質的陪伴、增加情感性的連結，並非一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日或是短時間就能達到的！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 marR="5080">
              <a:lnSpc>
                <a:spcPct val="150100"/>
              </a:lnSpc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而陪伴真正的意義在於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對方感受到此時此 刻的您是多麼專注地與我在一</a:t>
            </a:r>
            <a:r>
              <a:rPr dirty="0" sz="24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起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，聆聽我說 話、感受我的情緒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我對您是重要的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。當對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方感受到了，便是一個良好品質的陪伴。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2154935"/>
            <a:ext cx="4791456" cy="417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3624579" y="0"/>
                </a:moveTo>
                <a:lnTo>
                  <a:pt x="298195" y="0"/>
                </a:lnTo>
                <a:lnTo>
                  <a:pt x="249829" y="3902"/>
                </a:lnTo>
                <a:lnTo>
                  <a:pt x="203946" y="15199"/>
                </a:lnTo>
                <a:lnTo>
                  <a:pt x="161161" y="33278"/>
                </a:lnTo>
                <a:lnTo>
                  <a:pt x="122088" y="57525"/>
                </a:lnTo>
                <a:lnTo>
                  <a:pt x="87342" y="87328"/>
                </a:lnTo>
                <a:lnTo>
                  <a:pt x="57536" y="122072"/>
                </a:lnTo>
                <a:lnTo>
                  <a:pt x="33285" y="161144"/>
                </a:lnTo>
                <a:lnTo>
                  <a:pt x="15203" y="203931"/>
                </a:lnTo>
                <a:lnTo>
                  <a:pt x="3903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3" y="1539356"/>
                </a:lnTo>
                <a:lnTo>
                  <a:pt x="15203" y="1585244"/>
                </a:lnTo>
                <a:lnTo>
                  <a:pt x="33285" y="1628031"/>
                </a:lnTo>
                <a:lnTo>
                  <a:pt x="57536" y="1667103"/>
                </a:lnTo>
                <a:lnTo>
                  <a:pt x="87342" y="1701847"/>
                </a:lnTo>
                <a:lnTo>
                  <a:pt x="122088" y="1731650"/>
                </a:lnTo>
                <a:lnTo>
                  <a:pt x="161161" y="1755897"/>
                </a:lnTo>
                <a:lnTo>
                  <a:pt x="203946" y="1773976"/>
                </a:lnTo>
                <a:lnTo>
                  <a:pt x="249829" y="1785273"/>
                </a:lnTo>
                <a:lnTo>
                  <a:pt x="298195" y="1789176"/>
                </a:lnTo>
                <a:lnTo>
                  <a:pt x="3624579" y="1789176"/>
                </a:lnTo>
                <a:lnTo>
                  <a:pt x="3672956" y="1785273"/>
                </a:lnTo>
                <a:lnTo>
                  <a:pt x="3718844" y="1773976"/>
                </a:lnTo>
                <a:lnTo>
                  <a:pt x="3761631" y="1755897"/>
                </a:lnTo>
                <a:lnTo>
                  <a:pt x="3800703" y="1731650"/>
                </a:lnTo>
                <a:lnTo>
                  <a:pt x="3835447" y="1701847"/>
                </a:lnTo>
                <a:lnTo>
                  <a:pt x="3865250" y="1667103"/>
                </a:lnTo>
                <a:lnTo>
                  <a:pt x="3889497" y="1628031"/>
                </a:lnTo>
                <a:lnTo>
                  <a:pt x="3907576" y="1585244"/>
                </a:lnTo>
                <a:lnTo>
                  <a:pt x="3918873" y="1539356"/>
                </a:lnTo>
                <a:lnTo>
                  <a:pt x="3922776" y="1490979"/>
                </a:lnTo>
                <a:lnTo>
                  <a:pt x="4458586" y="1490979"/>
                </a:lnTo>
                <a:lnTo>
                  <a:pt x="3922776" y="1043686"/>
                </a:lnTo>
                <a:lnTo>
                  <a:pt x="3922776" y="298196"/>
                </a:lnTo>
                <a:lnTo>
                  <a:pt x="3918873" y="249819"/>
                </a:lnTo>
                <a:lnTo>
                  <a:pt x="3907576" y="203931"/>
                </a:lnTo>
                <a:lnTo>
                  <a:pt x="3889497" y="161144"/>
                </a:lnTo>
                <a:lnTo>
                  <a:pt x="3865250" y="122072"/>
                </a:lnTo>
                <a:lnTo>
                  <a:pt x="3835447" y="87328"/>
                </a:lnTo>
                <a:lnTo>
                  <a:pt x="3800703" y="57525"/>
                </a:lnTo>
                <a:lnTo>
                  <a:pt x="3761631" y="33278"/>
                </a:lnTo>
                <a:lnTo>
                  <a:pt x="3718844" y="15199"/>
                </a:lnTo>
                <a:lnTo>
                  <a:pt x="3672956" y="3902"/>
                </a:lnTo>
                <a:lnTo>
                  <a:pt x="3624579" y="0"/>
                </a:lnTo>
                <a:close/>
              </a:path>
              <a:path w="4703445" h="1789430">
                <a:moveTo>
                  <a:pt x="4458586" y="1490979"/>
                </a:moveTo>
                <a:lnTo>
                  <a:pt x="3922776" y="1490979"/>
                </a:lnTo>
                <a:lnTo>
                  <a:pt x="4703064" y="1695068"/>
                </a:lnTo>
                <a:lnTo>
                  <a:pt x="4458586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0" y="298196"/>
                </a:moveTo>
                <a:lnTo>
                  <a:pt x="3903" y="249819"/>
                </a:lnTo>
                <a:lnTo>
                  <a:pt x="15203" y="203931"/>
                </a:lnTo>
                <a:lnTo>
                  <a:pt x="33285" y="161144"/>
                </a:lnTo>
                <a:lnTo>
                  <a:pt x="57536" y="122072"/>
                </a:lnTo>
                <a:lnTo>
                  <a:pt x="87342" y="87328"/>
                </a:lnTo>
                <a:lnTo>
                  <a:pt x="122088" y="57525"/>
                </a:lnTo>
                <a:lnTo>
                  <a:pt x="161161" y="33278"/>
                </a:lnTo>
                <a:lnTo>
                  <a:pt x="203946" y="15199"/>
                </a:lnTo>
                <a:lnTo>
                  <a:pt x="249829" y="3902"/>
                </a:lnTo>
                <a:lnTo>
                  <a:pt x="298195" y="0"/>
                </a:lnTo>
                <a:lnTo>
                  <a:pt x="2288285" y="0"/>
                </a:lnTo>
                <a:lnTo>
                  <a:pt x="3268979" y="0"/>
                </a:lnTo>
                <a:lnTo>
                  <a:pt x="3624579" y="0"/>
                </a:lnTo>
                <a:lnTo>
                  <a:pt x="3672956" y="3902"/>
                </a:lnTo>
                <a:lnTo>
                  <a:pt x="3718844" y="15199"/>
                </a:lnTo>
                <a:lnTo>
                  <a:pt x="3761631" y="33278"/>
                </a:lnTo>
                <a:lnTo>
                  <a:pt x="3800703" y="57525"/>
                </a:lnTo>
                <a:lnTo>
                  <a:pt x="3835447" y="87328"/>
                </a:lnTo>
                <a:lnTo>
                  <a:pt x="3865250" y="122072"/>
                </a:lnTo>
                <a:lnTo>
                  <a:pt x="3889497" y="161144"/>
                </a:lnTo>
                <a:lnTo>
                  <a:pt x="3907576" y="203931"/>
                </a:lnTo>
                <a:lnTo>
                  <a:pt x="3918873" y="249819"/>
                </a:lnTo>
                <a:lnTo>
                  <a:pt x="3922776" y="298196"/>
                </a:lnTo>
                <a:lnTo>
                  <a:pt x="3922776" y="1043686"/>
                </a:lnTo>
                <a:lnTo>
                  <a:pt x="4703064" y="1695068"/>
                </a:lnTo>
                <a:lnTo>
                  <a:pt x="3922776" y="1490979"/>
                </a:lnTo>
                <a:lnTo>
                  <a:pt x="3918873" y="1539356"/>
                </a:lnTo>
                <a:lnTo>
                  <a:pt x="3907576" y="1585244"/>
                </a:lnTo>
                <a:lnTo>
                  <a:pt x="3889497" y="1628031"/>
                </a:lnTo>
                <a:lnTo>
                  <a:pt x="3865250" y="1667103"/>
                </a:lnTo>
                <a:lnTo>
                  <a:pt x="3835447" y="1701847"/>
                </a:lnTo>
                <a:lnTo>
                  <a:pt x="3800703" y="1731650"/>
                </a:lnTo>
                <a:lnTo>
                  <a:pt x="3761631" y="1755897"/>
                </a:lnTo>
                <a:lnTo>
                  <a:pt x="3718844" y="1773976"/>
                </a:lnTo>
                <a:lnTo>
                  <a:pt x="3672956" y="1785273"/>
                </a:lnTo>
                <a:lnTo>
                  <a:pt x="3624579" y="1789176"/>
                </a:lnTo>
                <a:lnTo>
                  <a:pt x="3268979" y="1789176"/>
                </a:lnTo>
                <a:lnTo>
                  <a:pt x="2288285" y="1789176"/>
                </a:lnTo>
                <a:lnTo>
                  <a:pt x="298195" y="1789176"/>
                </a:lnTo>
                <a:lnTo>
                  <a:pt x="249829" y="1785273"/>
                </a:lnTo>
                <a:lnTo>
                  <a:pt x="203946" y="1773976"/>
                </a:lnTo>
                <a:lnTo>
                  <a:pt x="161161" y="1755897"/>
                </a:lnTo>
                <a:lnTo>
                  <a:pt x="122088" y="1731650"/>
                </a:lnTo>
                <a:lnTo>
                  <a:pt x="87342" y="1701847"/>
                </a:lnTo>
                <a:lnTo>
                  <a:pt x="57536" y="1667103"/>
                </a:lnTo>
                <a:lnTo>
                  <a:pt x="33285" y="1628031"/>
                </a:lnTo>
                <a:lnTo>
                  <a:pt x="15203" y="1585244"/>
                </a:lnTo>
                <a:lnTo>
                  <a:pt x="3903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7717" y="973658"/>
            <a:ext cx="3270250" cy="10001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u="none" sz="3200" spc="-10">
                <a:solidFill>
                  <a:srgbClr val="585858"/>
                </a:solidFill>
              </a:rPr>
              <a:t>請問，關懷訪</a:t>
            </a:r>
            <a:r>
              <a:rPr dirty="0" u="none" sz="3200" spc="-20">
                <a:solidFill>
                  <a:srgbClr val="585858"/>
                </a:solidFill>
              </a:rPr>
              <a:t>視</a:t>
            </a:r>
            <a:r>
              <a:rPr dirty="0" u="none" sz="3200" spc="-5"/>
              <a:t>要 </a:t>
            </a:r>
            <a:r>
              <a:rPr dirty="0" u="none" sz="3200" spc="-10"/>
              <a:t>避免做什</a:t>
            </a:r>
            <a:r>
              <a:rPr dirty="0" u="none" sz="3200" spc="-15"/>
              <a:t>麼</a:t>
            </a:r>
            <a:r>
              <a:rPr dirty="0" u="none" sz="3200" spc="-10">
                <a:solidFill>
                  <a:srgbClr val="585858"/>
                </a:solidFill>
              </a:rPr>
              <a:t>呢</a:t>
            </a:r>
            <a:r>
              <a:rPr dirty="0" u="none" sz="3200" spc="15">
                <a:solidFill>
                  <a:srgbClr val="585858"/>
                </a:solidFill>
              </a:rPr>
              <a:t>?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7697723" y="583691"/>
            <a:ext cx="3926204" cy="2113915"/>
          </a:xfrm>
          <a:custGeom>
            <a:avLst/>
            <a:gdLst/>
            <a:ahLst/>
            <a:cxnLst/>
            <a:rect l="l" t="t" r="r" b="b"/>
            <a:pathLst>
              <a:path w="3926204" h="2113915">
                <a:moveTo>
                  <a:pt x="1635759" y="1847088"/>
                </a:moveTo>
                <a:lnTo>
                  <a:pt x="654303" y="1847088"/>
                </a:lnTo>
                <a:lnTo>
                  <a:pt x="9017" y="2113407"/>
                </a:lnTo>
                <a:lnTo>
                  <a:pt x="1635759" y="1847088"/>
                </a:lnTo>
                <a:close/>
              </a:path>
              <a:path w="3926204" h="2113915">
                <a:moveTo>
                  <a:pt x="3617976" y="0"/>
                </a:moveTo>
                <a:lnTo>
                  <a:pt x="307848" y="0"/>
                </a:lnTo>
                <a:lnTo>
                  <a:pt x="262348" y="3337"/>
                </a:lnTo>
                <a:lnTo>
                  <a:pt x="218925" y="13031"/>
                </a:lnTo>
                <a:lnTo>
                  <a:pt x="178052" y="28606"/>
                </a:lnTo>
                <a:lnTo>
                  <a:pt x="140206" y="49587"/>
                </a:lnTo>
                <a:lnTo>
                  <a:pt x="105863" y="75498"/>
                </a:lnTo>
                <a:lnTo>
                  <a:pt x="75498" y="105863"/>
                </a:lnTo>
                <a:lnTo>
                  <a:pt x="49587" y="140206"/>
                </a:lnTo>
                <a:lnTo>
                  <a:pt x="28606" y="178052"/>
                </a:lnTo>
                <a:lnTo>
                  <a:pt x="13031" y="218925"/>
                </a:lnTo>
                <a:lnTo>
                  <a:pt x="3337" y="262348"/>
                </a:lnTo>
                <a:lnTo>
                  <a:pt x="0" y="307848"/>
                </a:lnTo>
                <a:lnTo>
                  <a:pt x="0" y="1539240"/>
                </a:lnTo>
                <a:lnTo>
                  <a:pt x="3337" y="1584739"/>
                </a:lnTo>
                <a:lnTo>
                  <a:pt x="13031" y="1628162"/>
                </a:lnTo>
                <a:lnTo>
                  <a:pt x="28606" y="1669035"/>
                </a:lnTo>
                <a:lnTo>
                  <a:pt x="49587" y="1706881"/>
                </a:lnTo>
                <a:lnTo>
                  <a:pt x="75498" y="1741224"/>
                </a:lnTo>
                <a:lnTo>
                  <a:pt x="105863" y="1771589"/>
                </a:lnTo>
                <a:lnTo>
                  <a:pt x="140206" y="1797500"/>
                </a:lnTo>
                <a:lnTo>
                  <a:pt x="178052" y="1818481"/>
                </a:lnTo>
                <a:lnTo>
                  <a:pt x="218925" y="1834056"/>
                </a:lnTo>
                <a:lnTo>
                  <a:pt x="262348" y="1843750"/>
                </a:lnTo>
                <a:lnTo>
                  <a:pt x="307848" y="1847088"/>
                </a:lnTo>
                <a:lnTo>
                  <a:pt x="3617976" y="1847088"/>
                </a:lnTo>
                <a:lnTo>
                  <a:pt x="3663475" y="1843750"/>
                </a:lnTo>
                <a:lnTo>
                  <a:pt x="3706898" y="1834056"/>
                </a:lnTo>
                <a:lnTo>
                  <a:pt x="3747771" y="1818481"/>
                </a:lnTo>
                <a:lnTo>
                  <a:pt x="3785617" y="1797500"/>
                </a:lnTo>
                <a:lnTo>
                  <a:pt x="3819960" y="1771589"/>
                </a:lnTo>
                <a:lnTo>
                  <a:pt x="3850325" y="1741224"/>
                </a:lnTo>
                <a:lnTo>
                  <a:pt x="3876236" y="1706881"/>
                </a:lnTo>
                <a:lnTo>
                  <a:pt x="3897217" y="1669035"/>
                </a:lnTo>
                <a:lnTo>
                  <a:pt x="3912792" y="1628162"/>
                </a:lnTo>
                <a:lnTo>
                  <a:pt x="3922486" y="1584739"/>
                </a:lnTo>
                <a:lnTo>
                  <a:pt x="3925824" y="1539240"/>
                </a:lnTo>
                <a:lnTo>
                  <a:pt x="3925824" y="307848"/>
                </a:lnTo>
                <a:lnTo>
                  <a:pt x="3922486" y="262348"/>
                </a:lnTo>
                <a:lnTo>
                  <a:pt x="3912792" y="218925"/>
                </a:lnTo>
                <a:lnTo>
                  <a:pt x="3897217" y="178052"/>
                </a:lnTo>
                <a:lnTo>
                  <a:pt x="3876236" y="140206"/>
                </a:lnTo>
                <a:lnTo>
                  <a:pt x="3850325" y="105863"/>
                </a:lnTo>
                <a:lnTo>
                  <a:pt x="3819960" y="75498"/>
                </a:lnTo>
                <a:lnTo>
                  <a:pt x="3785617" y="49587"/>
                </a:lnTo>
                <a:lnTo>
                  <a:pt x="3747771" y="28606"/>
                </a:lnTo>
                <a:lnTo>
                  <a:pt x="3706898" y="13031"/>
                </a:lnTo>
                <a:lnTo>
                  <a:pt x="3663475" y="3337"/>
                </a:lnTo>
                <a:lnTo>
                  <a:pt x="361797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697723" y="583691"/>
            <a:ext cx="3926204" cy="2113915"/>
          </a:xfrm>
          <a:custGeom>
            <a:avLst/>
            <a:gdLst/>
            <a:ahLst/>
            <a:cxnLst/>
            <a:rect l="l" t="t" r="r" b="b"/>
            <a:pathLst>
              <a:path w="3926204" h="2113915">
                <a:moveTo>
                  <a:pt x="0" y="307848"/>
                </a:moveTo>
                <a:lnTo>
                  <a:pt x="3337" y="262348"/>
                </a:lnTo>
                <a:lnTo>
                  <a:pt x="13031" y="218925"/>
                </a:lnTo>
                <a:lnTo>
                  <a:pt x="28606" y="178052"/>
                </a:lnTo>
                <a:lnTo>
                  <a:pt x="49587" y="140206"/>
                </a:lnTo>
                <a:lnTo>
                  <a:pt x="75498" y="105863"/>
                </a:lnTo>
                <a:lnTo>
                  <a:pt x="105863" y="75498"/>
                </a:lnTo>
                <a:lnTo>
                  <a:pt x="140206" y="49587"/>
                </a:lnTo>
                <a:lnTo>
                  <a:pt x="178052" y="28606"/>
                </a:lnTo>
                <a:lnTo>
                  <a:pt x="218925" y="13031"/>
                </a:lnTo>
                <a:lnTo>
                  <a:pt x="262348" y="3337"/>
                </a:lnTo>
                <a:lnTo>
                  <a:pt x="307848" y="0"/>
                </a:lnTo>
                <a:lnTo>
                  <a:pt x="654303" y="0"/>
                </a:lnTo>
                <a:lnTo>
                  <a:pt x="1635759" y="0"/>
                </a:lnTo>
                <a:lnTo>
                  <a:pt x="3617976" y="0"/>
                </a:lnTo>
                <a:lnTo>
                  <a:pt x="3663475" y="3337"/>
                </a:lnTo>
                <a:lnTo>
                  <a:pt x="3706898" y="13031"/>
                </a:lnTo>
                <a:lnTo>
                  <a:pt x="3747771" y="28606"/>
                </a:lnTo>
                <a:lnTo>
                  <a:pt x="3785617" y="49587"/>
                </a:lnTo>
                <a:lnTo>
                  <a:pt x="3819960" y="75498"/>
                </a:lnTo>
                <a:lnTo>
                  <a:pt x="3850325" y="105863"/>
                </a:lnTo>
                <a:lnTo>
                  <a:pt x="3876236" y="140206"/>
                </a:lnTo>
                <a:lnTo>
                  <a:pt x="3897217" y="178052"/>
                </a:lnTo>
                <a:lnTo>
                  <a:pt x="3912792" y="218925"/>
                </a:lnTo>
                <a:lnTo>
                  <a:pt x="3922486" y="262348"/>
                </a:lnTo>
                <a:lnTo>
                  <a:pt x="3925824" y="307848"/>
                </a:lnTo>
                <a:lnTo>
                  <a:pt x="3925824" y="1077468"/>
                </a:lnTo>
                <a:lnTo>
                  <a:pt x="3925824" y="1539240"/>
                </a:lnTo>
                <a:lnTo>
                  <a:pt x="3922486" y="1584739"/>
                </a:lnTo>
                <a:lnTo>
                  <a:pt x="3912792" y="1628162"/>
                </a:lnTo>
                <a:lnTo>
                  <a:pt x="3897217" y="1669035"/>
                </a:lnTo>
                <a:lnTo>
                  <a:pt x="3876236" y="1706881"/>
                </a:lnTo>
                <a:lnTo>
                  <a:pt x="3850325" y="1741224"/>
                </a:lnTo>
                <a:lnTo>
                  <a:pt x="3819960" y="1771589"/>
                </a:lnTo>
                <a:lnTo>
                  <a:pt x="3785617" y="1797500"/>
                </a:lnTo>
                <a:lnTo>
                  <a:pt x="3747771" y="1818481"/>
                </a:lnTo>
                <a:lnTo>
                  <a:pt x="3706898" y="1834056"/>
                </a:lnTo>
                <a:lnTo>
                  <a:pt x="3663475" y="1843750"/>
                </a:lnTo>
                <a:lnTo>
                  <a:pt x="3617976" y="1847088"/>
                </a:lnTo>
                <a:lnTo>
                  <a:pt x="1635759" y="1847088"/>
                </a:lnTo>
                <a:lnTo>
                  <a:pt x="9017" y="2113407"/>
                </a:lnTo>
                <a:lnTo>
                  <a:pt x="654303" y="1847088"/>
                </a:lnTo>
                <a:lnTo>
                  <a:pt x="307848" y="1847088"/>
                </a:lnTo>
                <a:lnTo>
                  <a:pt x="262348" y="1843750"/>
                </a:lnTo>
                <a:lnTo>
                  <a:pt x="218925" y="1834056"/>
                </a:lnTo>
                <a:lnTo>
                  <a:pt x="178052" y="1818481"/>
                </a:lnTo>
                <a:lnTo>
                  <a:pt x="140206" y="1797500"/>
                </a:lnTo>
                <a:lnTo>
                  <a:pt x="105863" y="1771589"/>
                </a:lnTo>
                <a:lnTo>
                  <a:pt x="75498" y="1741224"/>
                </a:lnTo>
                <a:lnTo>
                  <a:pt x="49587" y="1706881"/>
                </a:lnTo>
                <a:lnTo>
                  <a:pt x="28606" y="1669035"/>
                </a:lnTo>
                <a:lnTo>
                  <a:pt x="13031" y="1628162"/>
                </a:lnTo>
                <a:lnTo>
                  <a:pt x="3337" y="1584739"/>
                </a:lnTo>
                <a:lnTo>
                  <a:pt x="0" y="1539240"/>
                </a:lnTo>
                <a:lnTo>
                  <a:pt x="0" y="1077468"/>
                </a:lnTo>
                <a:lnTo>
                  <a:pt x="0" y="307848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867015" y="993139"/>
            <a:ext cx="3271520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我認為有一些事是 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要避免的</a:t>
            </a:r>
            <a:endParaRPr sz="32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16736" y="1539239"/>
            <a:ext cx="1636776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66032" y="1438655"/>
            <a:ext cx="1749552" cy="14813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763511" y="1493519"/>
            <a:ext cx="1837944" cy="143865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488423" y="1456944"/>
            <a:ext cx="1856231" cy="14965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118616" y="4020311"/>
            <a:ext cx="1920239" cy="130759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22019" y="1214627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5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4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8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4" y="1990344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9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81044" y="1223772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5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8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3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8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509004" y="1229867"/>
            <a:ext cx="2200910" cy="1990725"/>
          </a:xfrm>
          <a:custGeom>
            <a:avLst/>
            <a:gdLst/>
            <a:ahLst/>
            <a:cxnLst/>
            <a:rect l="l" t="t" r="r" b="b"/>
            <a:pathLst>
              <a:path w="2200909" h="1990725">
                <a:moveTo>
                  <a:pt x="0" y="995172"/>
                </a:moveTo>
                <a:lnTo>
                  <a:pt x="1132" y="949615"/>
                </a:lnTo>
                <a:lnTo>
                  <a:pt x="4496" y="904585"/>
                </a:lnTo>
                <a:lnTo>
                  <a:pt x="10044" y="860125"/>
                </a:lnTo>
                <a:lnTo>
                  <a:pt x="17727" y="816278"/>
                </a:lnTo>
                <a:lnTo>
                  <a:pt x="27497" y="773089"/>
                </a:lnTo>
                <a:lnTo>
                  <a:pt x="39304" y="730602"/>
                </a:lnTo>
                <a:lnTo>
                  <a:pt x="53101" y="688861"/>
                </a:lnTo>
                <a:lnTo>
                  <a:pt x="68839" y="647909"/>
                </a:lnTo>
                <a:lnTo>
                  <a:pt x="86469" y="607790"/>
                </a:lnTo>
                <a:lnTo>
                  <a:pt x="105942" y="568548"/>
                </a:lnTo>
                <a:lnTo>
                  <a:pt x="127211" y="530228"/>
                </a:lnTo>
                <a:lnTo>
                  <a:pt x="150226" y="492872"/>
                </a:lnTo>
                <a:lnTo>
                  <a:pt x="174940" y="456526"/>
                </a:lnTo>
                <a:lnTo>
                  <a:pt x="201303" y="421232"/>
                </a:lnTo>
                <a:lnTo>
                  <a:pt x="229266" y="387036"/>
                </a:lnTo>
                <a:lnTo>
                  <a:pt x="258783" y="353979"/>
                </a:lnTo>
                <a:lnTo>
                  <a:pt x="289803" y="322108"/>
                </a:lnTo>
                <a:lnTo>
                  <a:pt x="322278" y="291465"/>
                </a:lnTo>
                <a:lnTo>
                  <a:pt x="356160" y="262094"/>
                </a:lnTo>
                <a:lnTo>
                  <a:pt x="391400" y="234039"/>
                </a:lnTo>
                <a:lnTo>
                  <a:pt x="427950" y="207345"/>
                </a:lnTo>
                <a:lnTo>
                  <a:pt x="465760" y="182054"/>
                </a:lnTo>
                <a:lnTo>
                  <a:pt x="504783" y="158212"/>
                </a:lnTo>
                <a:lnTo>
                  <a:pt x="544971" y="135861"/>
                </a:lnTo>
                <a:lnTo>
                  <a:pt x="586273" y="115046"/>
                </a:lnTo>
                <a:lnTo>
                  <a:pt x="628642" y="95811"/>
                </a:lnTo>
                <a:lnTo>
                  <a:pt x="672030" y="78200"/>
                </a:lnTo>
                <a:lnTo>
                  <a:pt x="716387" y="62256"/>
                </a:lnTo>
                <a:lnTo>
                  <a:pt x="761666" y="48023"/>
                </a:lnTo>
                <a:lnTo>
                  <a:pt x="807817" y="35545"/>
                </a:lnTo>
                <a:lnTo>
                  <a:pt x="854792" y="24867"/>
                </a:lnTo>
                <a:lnTo>
                  <a:pt x="902542" y="16032"/>
                </a:lnTo>
                <a:lnTo>
                  <a:pt x="951019" y="9084"/>
                </a:lnTo>
                <a:lnTo>
                  <a:pt x="1000175" y="4066"/>
                </a:lnTo>
                <a:lnTo>
                  <a:pt x="1049961" y="1023"/>
                </a:lnTo>
                <a:lnTo>
                  <a:pt x="1100327" y="0"/>
                </a:lnTo>
                <a:lnTo>
                  <a:pt x="1150694" y="1023"/>
                </a:lnTo>
                <a:lnTo>
                  <a:pt x="1200480" y="4066"/>
                </a:lnTo>
                <a:lnTo>
                  <a:pt x="1249636" y="9084"/>
                </a:lnTo>
                <a:lnTo>
                  <a:pt x="1298113" y="16032"/>
                </a:lnTo>
                <a:lnTo>
                  <a:pt x="1345863" y="24867"/>
                </a:lnTo>
                <a:lnTo>
                  <a:pt x="1392838" y="35545"/>
                </a:lnTo>
                <a:lnTo>
                  <a:pt x="1438989" y="48023"/>
                </a:lnTo>
                <a:lnTo>
                  <a:pt x="1484268" y="62256"/>
                </a:lnTo>
                <a:lnTo>
                  <a:pt x="1528625" y="78200"/>
                </a:lnTo>
                <a:lnTo>
                  <a:pt x="1572013" y="95811"/>
                </a:lnTo>
                <a:lnTo>
                  <a:pt x="1614382" y="115046"/>
                </a:lnTo>
                <a:lnTo>
                  <a:pt x="1655684" y="135861"/>
                </a:lnTo>
                <a:lnTo>
                  <a:pt x="1695872" y="158212"/>
                </a:lnTo>
                <a:lnTo>
                  <a:pt x="1734895" y="182054"/>
                </a:lnTo>
                <a:lnTo>
                  <a:pt x="1772705" y="207345"/>
                </a:lnTo>
                <a:lnTo>
                  <a:pt x="1809255" y="234039"/>
                </a:lnTo>
                <a:lnTo>
                  <a:pt x="1844495" y="262094"/>
                </a:lnTo>
                <a:lnTo>
                  <a:pt x="1878377" y="291464"/>
                </a:lnTo>
                <a:lnTo>
                  <a:pt x="1910852" y="322108"/>
                </a:lnTo>
                <a:lnTo>
                  <a:pt x="1941872" y="353979"/>
                </a:lnTo>
                <a:lnTo>
                  <a:pt x="1971389" y="387036"/>
                </a:lnTo>
                <a:lnTo>
                  <a:pt x="1999352" y="421232"/>
                </a:lnTo>
                <a:lnTo>
                  <a:pt x="2025715" y="456526"/>
                </a:lnTo>
                <a:lnTo>
                  <a:pt x="2050429" y="492872"/>
                </a:lnTo>
                <a:lnTo>
                  <a:pt x="2073444" y="530228"/>
                </a:lnTo>
                <a:lnTo>
                  <a:pt x="2094713" y="568548"/>
                </a:lnTo>
                <a:lnTo>
                  <a:pt x="2114186" y="607790"/>
                </a:lnTo>
                <a:lnTo>
                  <a:pt x="2131816" y="647909"/>
                </a:lnTo>
                <a:lnTo>
                  <a:pt x="2147554" y="688861"/>
                </a:lnTo>
                <a:lnTo>
                  <a:pt x="2161351" y="730602"/>
                </a:lnTo>
                <a:lnTo>
                  <a:pt x="2173158" y="773089"/>
                </a:lnTo>
                <a:lnTo>
                  <a:pt x="2182928" y="816278"/>
                </a:lnTo>
                <a:lnTo>
                  <a:pt x="2190611" y="860125"/>
                </a:lnTo>
                <a:lnTo>
                  <a:pt x="2196159" y="904585"/>
                </a:lnTo>
                <a:lnTo>
                  <a:pt x="2199523" y="949615"/>
                </a:lnTo>
                <a:lnTo>
                  <a:pt x="2200655" y="995172"/>
                </a:lnTo>
                <a:lnTo>
                  <a:pt x="2199523" y="1040728"/>
                </a:lnTo>
                <a:lnTo>
                  <a:pt x="2196159" y="1085758"/>
                </a:lnTo>
                <a:lnTo>
                  <a:pt x="2190611" y="1130218"/>
                </a:lnTo>
                <a:lnTo>
                  <a:pt x="2182928" y="1174065"/>
                </a:lnTo>
                <a:lnTo>
                  <a:pt x="2173158" y="1217254"/>
                </a:lnTo>
                <a:lnTo>
                  <a:pt x="2161351" y="1259741"/>
                </a:lnTo>
                <a:lnTo>
                  <a:pt x="2147554" y="1301482"/>
                </a:lnTo>
                <a:lnTo>
                  <a:pt x="2131816" y="1342434"/>
                </a:lnTo>
                <a:lnTo>
                  <a:pt x="2114186" y="1382553"/>
                </a:lnTo>
                <a:lnTo>
                  <a:pt x="2094713" y="1421795"/>
                </a:lnTo>
                <a:lnTo>
                  <a:pt x="2073444" y="1460115"/>
                </a:lnTo>
                <a:lnTo>
                  <a:pt x="2050429" y="1497471"/>
                </a:lnTo>
                <a:lnTo>
                  <a:pt x="2025715" y="1533817"/>
                </a:lnTo>
                <a:lnTo>
                  <a:pt x="1999352" y="1569111"/>
                </a:lnTo>
                <a:lnTo>
                  <a:pt x="1971389" y="1603307"/>
                </a:lnTo>
                <a:lnTo>
                  <a:pt x="1941872" y="1636364"/>
                </a:lnTo>
                <a:lnTo>
                  <a:pt x="1910852" y="1668235"/>
                </a:lnTo>
                <a:lnTo>
                  <a:pt x="1878377" y="1698879"/>
                </a:lnTo>
                <a:lnTo>
                  <a:pt x="1844495" y="1728249"/>
                </a:lnTo>
                <a:lnTo>
                  <a:pt x="1809255" y="1756304"/>
                </a:lnTo>
                <a:lnTo>
                  <a:pt x="1772705" y="1782998"/>
                </a:lnTo>
                <a:lnTo>
                  <a:pt x="1734895" y="1808289"/>
                </a:lnTo>
                <a:lnTo>
                  <a:pt x="1695872" y="1832131"/>
                </a:lnTo>
                <a:lnTo>
                  <a:pt x="1655684" y="1854482"/>
                </a:lnTo>
                <a:lnTo>
                  <a:pt x="1614382" y="1875297"/>
                </a:lnTo>
                <a:lnTo>
                  <a:pt x="1572013" y="1894532"/>
                </a:lnTo>
                <a:lnTo>
                  <a:pt x="1528625" y="1912143"/>
                </a:lnTo>
                <a:lnTo>
                  <a:pt x="1484268" y="1928087"/>
                </a:lnTo>
                <a:lnTo>
                  <a:pt x="1438989" y="1942320"/>
                </a:lnTo>
                <a:lnTo>
                  <a:pt x="1392838" y="1954798"/>
                </a:lnTo>
                <a:lnTo>
                  <a:pt x="1345863" y="1965476"/>
                </a:lnTo>
                <a:lnTo>
                  <a:pt x="1298113" y="1974311"/>
                </a:lnTo>
                <a:lnTo>
                  <a:pt x="1249636" y="1981259"/>
                </a:lnTo>
                <a:lnTo>
                  <a:pt x="1200480" y="1986277"/>
                </a:lnTo>
                <a:lnTo>
                  <a:pt x="1150694" y="1989320"/>
                </a:lnTo>
                <a:lnTo>
                  <a:pt x="1100327" y="1990344"/>
                </a:lnTo>
                <a:lnTo>
                  <a:pt x="1049961" y="1989320"/>
                </a:lnTo>
                <a:lnTo>
                  <a:pt x="1000175" y="1986277"/>
                </a:lnTo>
                <a:lnTo>
                  <a:pt x="951019" y="1981259"/>
                </a:lnTo>
                <a:lnTo>
                  <a:pt x="902542" y="1974311"/>
                </a:lnTo>
                <a:lnTo>
                  <a:pt x="854792" y="1965476"/>
                </a:lnTo>
                <a:lnTo>
                  <a:pt x="807817" y="1954798"/>
                </a:lnTo>
                <a:lnTo>
                  <a:pt x="761666" y="1942320"/>
                </a:lnTo>
                <a:lnTo>
                  <a:pt x="716387" y="1928087"/>
                </a:lnTo>
                <a:lnTo>
                  <a:pt x="672030" y="1912143"/>
                </a:lnTo>
                <a:lnTo>
                  <a:pt x="628642" y="1894532"/>
                </a:lnTo>
                <a:lnTo>
                  <a:pt x="586273" y="1875297"/>
                </a:lnTo>
                <a:lnTo>
                  <a:pt x="544971" y="1854482"/>
                </a:lnTo>
                <a:lnTo>
                  <a:pt x="504783" y="1832131"/>
                </a:lnTo>
                <a:lnTo>
                  <a:pt x="465760" y="1808289"/>
                </a:lnTo>
                <a:lnTo>
                  <a:pt x="427950" y="1782998"/>
                </a:lnTo>
                <a:lnTo>
                  <a:pt x="391400" y="1756304"/>
                </a:lnTo>
                <a:lnTo>
                  <a:pt x="356160" y="1728249"/>
                </a:lnTo>
                <a:lnTo>
                  <a:pt x="322278" y="1698879"/>
                </a:lnTo>
                <a:lnTo>
                  <a:pt x="289803" y="1668235"/>
                </a:lnTo>
                <a:lnTo>
                  <a:pt x="258783" y="1636364"/>
                </a:lnTo>
                <a:lnTo>
                  <a:pt x="229266" y="1603307"/>
                </a:lnTo>
                <a:lnTo>
                  <a:pt x="201303" y="1569111"/>
                </a:lnTo>
                <a:lnTo>
                  <a:pt x="174940" y="1533817"/>
                </a:lnTo>
                <a:lnTo>
                  <a:pt x="150226" y="1497471"/>
                </a:lnTo>
                <a:lnTo>
                  <a:pt x="127211" y="1460115"/>
                </a:lnTo>
                <a:lnTo>
                  <a:pt x="105942" y="1421795"/>
                </a:lnTo>
                <a:lnTo>
                  <a:pt x="86469" y="1382553"/>
                </a:lnTo>
                <a:lnTo>
                  <a:pt x="68839" y="1342434"/>
                </a:lnTo>
                <a:lnTo>
                  <a:pt x="53101" y="1301482"/>
                </a:lnTo>
                <a:lnTo>
                  <a:pt x="39304" y="1259741"/>
                </a:lnTo>
                <a:lnTo>
                  <a:pt x="27497" y="1217254"/>
                </a:lnTo>
                <a:lnTo>
                  <a:pt x="17727" y="1174065"/>
                </a:lnTo>
                <a:lnTo>
                  <a:pt x="10044" y="1130218"/>
                </a:lnTo>
                <a:lnTo>
                  <a:pt x="4496" y="1085758"/>
                </a:lnTo>
                <a:lnTo>
                  <a:pt x="1132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267443" y="1223772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4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8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3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8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22019" y="3790188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5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4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8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4" y="1990344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8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72484" y="3817620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5" h="1990725">
                <a:moveTo>
                  <a:pt x="0" y="995171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1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3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8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585204" y="3808476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4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4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8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23315" y="3303777"/>
            <a:ext cx="2049780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談論容易爭辯議題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9478" y="3292220"/>
            <a:ext cx="1798955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我關懷，我最大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040993" y="5848603"/>
            <a:ext cx="20828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Noto Sans CJK JP Regular"/>
                <a:cs typeface="Noto Sans CJK JP Regular"/>
              </a:rPr>
              <a:t>當與自己不同意見時 予以情緒性的回饋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276588" y="3799332"/>
            <a:ext cx="2200910" cy="1990725"/>
          </a:xfrm>
          <a:custGeom>
            <a:avLst/>
            <a:gdLst/>
            <a:ahLst/>
            <a:cxnLst/>
            <a:rect l="l" t="t" r="r" b="b"/>
            <a:pathLst>
              <a:path w="2200909" h="1990725">
                <a:moveTo>
                  <a:pt x="0" y="995172"/>
                </a:moveTo>
                <a:lnTo>
                  <a:pt x="1132" y="949615"/>
                </a:lnTo>
                <a:lnTo>
                  <a:pt x="4496" y="904585"/>
                </a:lnTo>
                <a:lnTo>
                  <a:pt x="10044" y="860125"/>
                </a:lnTo>
                <a:lnTo>
                  <a:pt x="17727" y="816278"/>
                </a:lnTo>
                <a:lnTo>
                  <a:pt x="27497" y="773089"/>
                </a:lnTo>
                <a:lnTo>
                  <a:pt x="39304" y="730602"/>
                </a:lnTo>
                <a:lnTo>
                  <a:pt x="53101" y="688861"/>
                </a:lnTo>
                <a:lnTo>
                  <a:pt x="68839" y="647909"/>
                </a:lnTo>
                <a:lnTo>
                  <a:pt x="86469" y="607790"/>
                </a:lnTo>
                <a:lnTo>
                  <a:pt x="105942" y="568548"/>
                </a:lnTo>
                <a:lnTo>
                  <a:pt x="127211" y="530228"/>
                </a:lnTo>
                <a:lnTo>
                  <a:pt x="150226" y="492872"/>
                </a:lnTo>
                <a:lnTo>
                  <a:pt x="174940" y="456526"/>
                </a:lnTo>
                <a:lnTo>
                  <a:pt x="201303" y="421232"/>
                </a:lnTo>
                <a:lnTo>
                  <a:pt x="229266" y="387036"/>
                </a:lnTo>
                <a:lnTo>
                  <a:pt x="258783" y="353979"/>
                </a:lnTo>
                <a:lnTo>
                  <a:pt x="289803" y="322108"/>
                </a:lnTo>
                <a:lnTo>
                  <a:pt x="322278" y="291464"/>
                </a:lnTo>
                <a:lnTo>
                  <a:pt x="356160" y="262094"/>
                </a:lnTo>
                <a:lnTo>
                  <a:pt x="391400" y="234039"/>
                </a:lnTo>
                <a:lnTo>
                  <a:pt x="427950" y="207345"/>
                </a:lnTo>
                <a:lnTo>
                  <a:pt x="465760" y="182054"/>
                </a:lnTo>
                <a:lnTo>
                  <a:pt x="504783" y="158212"/>
                </a:lnTo>
                <a:lnTo>
                  <a:pt x="544971" y="135861"/>
                </a:lnTo>
                <a:lnTo>
                  <a:pt x="586273" y="115046"/>
                </a:lnTo>
                <a:lnTo>
                  <a:pt x="628642" y="95811"/>
                </a:lnTo>
                <a:lnTo>
                  <a:pt x="672030" y="78200"/>
                </a:lnTo>
                <a:lnTo>
                  <a:pt x="716387" y="62256"/>
                </a:lnTo>
                <a:lnTo>
                  <a:pt x="761666" y="48023"/>
                </a:lnTo>
                <a:lnTo>
                  <a:pt x="807817" y="35545"/>
                </a:lnTo>
                <a:lnTo>
                  <a:pt x="854792" y="24867"/>
                </a:lnTo>
                <a:lnTo>
                  <a:pt x="902542" y="16032"/>
                </a:lnTo>
                <a:lnTo>
                  <a:pt x="951019" y="9084"/>
                </a:lnTo>
                <a:lnTo>
                  <a:pt x="1000175" y="4066"/>
                </a:lnTo>
                <a:lnTo>
                  <a:pt x="1049961" y="1023"/>
                </a:lnTo>
                <a:lnTo>
                  <a:pt x="1100327" y="0"/>
                </a:lnTo>
                <a:lnTo>
                  <a:pt x="1150694" y="1023"/>
                </a:lnTo>
                <a:lnTo>
                  <a:pt x="1200480" y="4066"/>
                </a:lnTo>
                <a:lnTo>
                  <a:pt x="1249636" y="9084"/>
                </a:lnTo>
                <a:lnTo>
                  <a:pt x="1298113" y="16032"/>
                </a:lnTo>
                <a:lnTo>
                  <a:pt x="1345863" y="24867"/>
                </a:lnTo>
                <a:lnTo>
                  <a:pt x="1392838" y="35545"/>
                </a:lnTo>
                <a:lnTo>
                  <a:pt x="1438989" y="48023"/>
                </a:lnTo>
                <a:lnTo>
                  <a:pt x="1484268" y="62256"/>
                </a:lnTo>
                <a:lnTo>
                  <a:pt x="1528625" y="78200"/>
                </a:lnTo>
                <a:lnTo>
                  <a:pt x="1572013" y="95811"/>
                </a:lnTo>
                <a:lnTo>
                  <a:pt x="1614382" y="115046"/>
                </a:lnTo>
                <a:lnTo>
                  <a:pt x="1655684" y="135861"/>
                </a:lnTo>
                <a:lnTo>
                  <a:pt x="1695872" y="158212"/>
                </a:lnTo>
                <a:lnTo>
                  <a:pt x="1734895" y="182054"/>
                </a:lnTo>
                <a:lnTo>
                  <a:pt x="1772705" y="207345"/>
                </a:lnTo>
                <a:lnTo>
                  <a:pt x="1809255" y="234039"/>
                </a:lnTo>
                <a:lnTo>
                  <a:pt x="1844495" y="262094"/>
                </a:lnTo>
                <a:lnTo>
                  <a:pt x="1878377" y="291464"/>
                </a:lnTo>
                <a:lnTo>
                  <a:pt x="1910852" y="322108"/>
                </a:lnTo>
                <a:lnTo>
                  <a:pt x="1941872" y="353979"/>
                </a:lnTo>
                <a:lnTo>
                  <a:pt x="1971389" y="387036"/>
                </a:lnTo>
                <a:lnTo>
                  <a:pt x="1999352" y="421232"/>
                </a:lnTo>
                <a:lnTo>
                  <a:pt x="2025715" y="456526"/>
                </a:lnTo>
                <a:lnTo>
                  <a:pt x="2050429" y="492872"/>
                </a:lnTo>
                <a:lnTo>
                  <a:pt x="2073444" y="530228"/>
                </a:lnTo>
                <a:lnTo>
                  <a:pt x="2094713" y="568548"/>
                </a:lnTo>
                <a:lnTo>
                  <a:pt x="2114186" y="607790"/>
                </a:lnTo>
                <a:lnTo>
                  <a:pt x="2131816" y="647909"/>
                </a:lnTo>
                <a:lnTo>
                  <a:pt x="2147554" y="688861"/>
                </a:lnTo>
                <a:lnTo>
                  <a:pt x="2161351" y="730602"/>
                </a:lnTo>
                <a:lnTo>
                  <a:pt x="2173158" y="773089"/>
                </a:lnTo>
                <a:lnTo>
                  <a:pt x="2182928" y="816278"/>
                </a:lnTo>
                <a:lnTo>
                  <a:pt x="2190611" y="860125"/>
                </a:lnTo>
                <a:lnTo>
                  <a:pt x="2196159" y="904585"/>
                </a:lnTo>
                <a:lnTo>
                  <a:pt x="2199523" y="949615"/>
                </a:lnTo>
                <a:lnTo>
                  <a:pt x="2200655" y="995172"/>
                </a:lnTo>
                <a:lnTo>
                  <a:pt x="2199523" y="1040728"/>
                </a:lnTo>
                <a:lnTo>
                  <a:pt x="2196159" y="1085758"/>
                </a:lnTo>
                <a:lnTo>
                  <a:pt x="2190611" y="1130218"/>
                </a:lnTo>
                <a:lnTo>
                  <a:pt x="2182928" y="1174065"/>
                </a:lnTo>
                <a:lnTo>
                  <a:pt x="2173158" y="1217254"/>
                </a:lnTo>
                <a:lnTo>
                  <a:pt x="2161351" y="1259741"/>
                </a:lnTo>
                <a:lnTo>
                  <a:pt x="2147554" y="1301482"/>
                </a:lnTo>
                <a:lnTo>
                  <a:pt x="2131816" y="1342434"/>
                </a:lnTo>
                <a:lnTo>
                  <a:pt x="2114186" y="1382553"/>
                </a:lnTo>
                <a:lnTo>
                  <a:pt x="2094713" y="1421795"/>
                </a:lnTo>
                <a:lnTo>
                  <a:pt x="2073444" y="1460115"/>
                </a:lnTo>
                <a:lnTo>
                  <a:pt x="2050429" y="1497471"/>
                </a:lnTo>
                <a:lnTo>
                  <a:pt x="2025715" y="1533817"/>
                </a:lnTo>
                <a:lnTo>
                  <a:pt x="1999352" y="1569111"/>
                </a:lnTo>
                <a:lnTo>
                  <a:pt x="1971389" y="1603307"/>
                </a:lnTo>
                <a:lnTo>
                  <a:pt x="1941872" y="1636364"/>
                </a:lnTo>
                <a:lnTo>
                  <a:pt x="1910852" y="1668235"/>
                </a:lnTo>
                <a:lnTo>
                  <a:pt x="1878377" y="1698879"/>
                </a:lnTo>
                <a:lnTo>
                  <a:pt x="1844495" y="1728249"/>
                </a:lnTo>
                <a:lnTo>
                  <a:pt x="1809255" y="1756304"/>
                </a:lnTo>
                <a:lnTo>
                  <a:pt x="1772705" y="1782998"/>
                </a:lnTo>
                <a:lnTo>
                  <a:pt x="1734895" y="1808289"/>
                </a:lnTo>
                <a:lnTo>
                  <a:pt x="1695872" y="1832131"/>
                </a:lnTo>
                <a:lnTo>
                  <a:pt x="1655684" y="1854482"/>
                </a:lnTo>
                <a:lnTo>
                  <a:pt x="1614382" y="1875297"/>
                </a:lnTo>
                <a:lnTo>
                  <a:pt x="1572013" y="1894532"/>
                </a:lnTo>
                <a:lnTo>
                  <a:pt x="1528625" y="1912143"/>
                </a:lnTo>
                <a:lnTo>
                  <a:pt x="1484268" y="1928087"/>
                </a:lnTo>
                <a:lnTo>
                  <a:pt x="1438989" y="1942320"/>
                </a:lnTo>
                <a:lnTo>
                  <a:pt x="1392838" y="1954798"/>
                </a:lnTo>
                <a:lnTo>
                  <a:pt x="1345863" y="1965476"/>
                </a:lnTo>
                <a:lnTo>
                  <a:pt x="1298113" y="1974311"/>
                </a:lnTo>
                <a:lnTo>
                  <a:pt x="1249636" y="1981259"/>
                </a:lnTo>
                <a:lnTo>
                  <a:pt x="1200480" y="1986277"/>
                </a:lnTo>
                <a:lnTo>
                  <a:pt x="1150694" y="1989320"/>
                </a:lnTo>
                <a:lnTo>
                  <a:pt x="1100327" y="1990344"/>
                </a:lnTo>
                <a:lnTo>
                  <a:pt x="1049961" y="1989320"/>
                </a:lnTo>
                <a:lnTo>
                  <a:pt x="1000175" y="1986277"/>
                </a:lnTo>
                <a:lnTo>
                  <a:pt x="951019" y="1981259"/>
                </a:lnTo>
                <a:lnTo>
                  <a:pt x="902542" y="1974311"/>
                </a:lnTo>
                <a:lnTo>
                  <a:pt x="854792" y="1965476"/>
                </a:lnTo>
                <a:lnTo>
                  <a:pt x="807817" y="1954798"/>
                </a:lnTo>
                <a:lnTo>
                  <a:pt x="761666" y="1942320"/>
                </a:lnTo>
                <a:lnTo>
                  <a:pt x="716387" y="1928087"/>
                </a:lnTo>
                <a:lnTo>
                  <a:pt x="672030" y="1912143"/>
                </a:lnTo>
                <a:lnTo>
                  <a:pt x="628642" y="1894532"/>
                </a:lnTo>
                <a:lnTo>
                  <a:pt x="586273" y="1875297"/>
                </a:lnTo>
                <a:lnTo>
                  <a:pt x="544971" y="1854482"/>
                </a:lnTo>
                <a:lnTo>
                  <a:pt x="504783" y="1832131"/>
                </a:lnTo>
                <a:lnTo>
                  <a:pt x="465760" y="1808289"/>
                </a:lnTo>
                <a:lnTo>
                  <a:pt x="427950" y="1782998"/>
                </a:lnTo>
                <a:lnTo>
                  <a:pt x="391400" y="1756304"/>
                </a:lnTo>
                <a:lnTo>
                  <a:pt x="356160" y="1728249"/>
                </a:lnTo>
                <a:lnTo>
                  <a:pt x="322278" y="1698879"/>
                </a:lnTo>
                <a:lnTo>
                  <a:pt x="289803" y="1668235"/>
                </a:lnTo>
                <a:lnTo>
                  <a:pt x="258783" y="1636364"/>
                </a:lnTo>
                <a:lnTo>
                  <a:pt x="229266" y="1603307"/>
                </a:lnTo>
                <a:lnTo>
                  <a:pt x="201303" y="1569111"/>
                </a:lnTo>
                <a:lnTo>
                  <a:pt x="174940" y="1533817"/>
                </a:lnTo>
                <a:lnTo>
                  <a:pt x="150226" y="1497471"/>
                </a:lnTo>
                <a:lnTo>
                  <a:pt x="127211" y="1460115"/>
                </a:lnTo>
                <a:lnTo>
                  <a:pt x="105942" y="1421795"/>
                </a:lnTo>
                <a:lnTo>
                  <a:pt x="86469" y="1382553"/>
                </a:lnTo>
                <a:lnTo>
                  <a:pt x="68839" y="1342434"/>
                </a:lnTo>
                <a:lnTo>
                  <a:pt x="53101" y="1301482"/>
                </a:lnTo>
                <a:lnTo>
                  <a:pt x="39304" y="1259741"/>
                </a:lnTo>
                <a:lnTo>
                  <a:pt x="27497" y="1217254"/>
                </a:lnTo>
                <a:lnTo>
                  <a:pt x="17727" y="1174065"/>
                </a:lnTo>
                <a:lnTo>
                  <a:pt x="10044" y="1130218"/>
                </a:lnTo>
                <a:lnTo>
                  <a:pt x="4496" y="1085758"/>
                </a:lnTo>
                <a:lnTo>
                  <a:pt x="1132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6672453" y="3341319"/>
            <a:ext cx="1796414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">
                <a:latin typeface="Noto Sans CJK JP Regular"/>
                <a:cs typeface="Noto Sans CJK JP Regular"/>
              </a:rPr>
              <a:t>私下有金錢往來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880472" y="3351657"/>
            <a:ext cx="1037590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交換禮物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787642" y="5958332"/>
            <a:ext cx="1796414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窺探及分享隱私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915911" y="4160520"/>
            <a:ext cx="1505711" cy="12862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10210292" y="5948578"/>
            <a:ext cx="531495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承諾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239767" y="4050791"/>
            <a:ext cx="1606296" cy="13380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132326" y="5948578"/>
            <a:ext cx="13989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Noto Sans CJK JP Regular"/>
                <a:cs typeface="Noto Sans CJK JP Regular"/>
              </a:rPr>
              <a:t>不清楚的對話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531095" y="4056888"/>
            <a:ext cx="1569720" cy="13716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4015866" y="221437"/>
            <a:ext cx="41402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關懷訪視要避免的事</a:t>
            </a:r>
            <a:endParaRPr sz="3600"/>
          </a:p>
        </p:txBody>
      </p:sp>
      <p:sp>
        <p:nvSpPr>
          <p:cNvPr id="27" name="object 27"/>
          <p:cNvSpPr/>
          <p:nvPr/>
        </p:nvSpPr>
        <p:spPr>
          <a:xfrm>
            <a:off x="3765803" y="906780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 h="0">
                <a:moveTo>
                  <a:pt x="0" y="0"/>
                </a:moveTo>
                <a:lnTo>
                  <a:pt x="4810125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33800" y="2154935"/>
            <a:ext cx="4791456" cy="417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3624579" y="0"/>
                </a:moveTo>
                <a:lnTo>
                  <a:pt x="298195" y="0"/>
                </a:lnTo>
                <a:lnTo>
                  <a:pt x="249829" y="3902"/>
                </a:lnTo>
                <a:lnTo>
                  <a:pt x="203946" y="15199"/>
                </a:lnTo>
                <a:lnTo>
                  <a:pt x="161161" y="33278"/>
                </a:lnTo>
                <a:lnTo>
                  <a:pt x="122088" y="57525"/>
                </a:lnTo>
                <a:lnTo>
                  <a:pt x="87342" y="87328"/>
                </a:lnTo>
                <a:lnTo>
                  <a:pt x="57536" y="122072"/>
                </a:lnTo>
                <a:lnTo>
                  <a:pt x="33285" y="161144"/>
                </a:lnTo>
                <a:lnTo>
                  <a:pt x="15203" y="203931"/>
                </a:lnTo>
                <a:lnTo>
                  <a:pt x="3903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3" y="1539356"/>
                </a:lnTo>
                <a:lnTo>
                  <a:pt x="15203" y="1585244"/>
                </a:lnTo>
                <a:lnTo>
                  <a:pt x="33285" y="1628031"/>
                </a:lnTo>
                <a:lnTo>
                  <a:pt x="57536" y="1667103"/>
                </a:lnTo>
                <a:lnTo>
                  <a:pt x="87342" y="1701847"/>
                </a:lnTo>
                <a:lnTo>
                  <a:pt x="122088" y="1731650"/>
                </a:lnTo>
                <a:lnTo>
                  <a:pt x="161161" y="1755897"/>
                </a:lnTo>
                <a:lnTo>
                  <a:pt x="203946" y="1773976"/>
                </a:lnTo>
                <a:lnTo>
                  <a:pt x="249829" y="1785273"/>
                </a:lnTo>
                <a:lnTo>
                  <a:pt x="298195" y="1789176"/>
                </a:lnTo>
                <a:lnTo>
                  <a:pt x="3624579" y="1789176"/>
                </a:lnTo>
                <a:lnTo>
                  <a:pt x="3672956" y="1785273"/>
                </a:lnTo>
                <a:lnTo>
                  <a:pt x="3718844" y="1773976"/>
                </a:lnTo>
                <a:lnTo>
                  <a:pt x="3761631" y="1755897"/>
                </a:lnTo>
                <a:lnTo>
                  <a:pt x="3800703" y="1731650"/>
                </a:lnTo>
                <a:lnTo>
                  <a:pt x="3835447" y="1701847"/>
                </a:lnTo>
                <a:lnTo>
                  <a:pt x="3865250" y="1667103"/>
                </a:lnTo>
                <a:lnTo>
                  <a:pt x="3889497" y="1628031"/>
                </a:lnTo>
                <a:lnTo>
                  <a:pt x="3907576" y="1585244"/>
                </a:lnTo>
                <a:lnTo>
                  <a:pt x="3918873" y="1539356"/>
                </a:lnTo>
                <a:lnTo>
                  <a:pt x="3922776" y="1490979"/>
                </a:lnTo>
                <a:lnTo>
                  <a:pt x="4458586" y="1490979"/>
                </a:lnTo>
                <a:lnTo>
                  <a:pt x="3922776" y="1043686"/>
                </a:lnTo>
                <a:lnTo>
                  <a:pt x="3922776" y="298196"/>
                </a:lnTo>
                <a:lnTo>
                  <a:pt x="3918873" y="249819"/>
                </a:lnTo>
                <a:lnTo>
                  <a:pt x="3907576" y="203931"/>
                </a:lnTo>
                <a:lnTo>
                  <a:pt x="3889497" y="161144"/>
                </a:lnTo>
                <a:lnTo>
                  <a:pt x="3865250" y="122072"/>
                </a:lnTo>
                <a:lnTo>
                  <a:pt x="3835447" y="87328"/>
                </a:lnTo>
                <a:lnTo>
                  <a:pt x="3800703" y="57525"/>
                </a:lnTo>
                <a:lnTo>
                  <a:pt x="3761631" y="33278"/>
                </a:lnTo>
                <a:lnTo>
                  <a:pt x="3718844" y="15199"/>
                </a:lnTo>
                <a:lnTo>
                  <a:pt x="3672956" y="3902"/>
                </a:lnTo>
                <a:lnTo>
                  <a:pt x="3624579" y="0"/>
                </a:lnTo>
                <a:close/>
              </a:path>
              <a:path w="4703445" h="1789430">
                <a:moveTo>
                  <a:pt x="4458586" y="1490979"/>
                </a:moveTo>
                <a:lnTo>
                  <a:pt x="3922776" y="1490979"/>
                </a:lnTo>
                <a:lnTo>
                  <a:pt x="4703064" y="1695068"/>
                </a:lnTo>
                <a:lnTo>
                  <a:pt x="4458586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0" y="298196"/>
                </a:moveTo>
                <a:lnTo>
                  <a:pt x="3903" y="249819"/>
                </a:lnTo>
                <a:lnTo>
                  <a:pt x="15203" y="203931"/>
                </a:lnTo>
                <a:lnTo>
                  <a:pt x="33285" y="161144"/>
                </a:lnTo>
                <a:lnTo>
                  <a:pt x="57536" y="122072"/>
                </a:lnTo>
                <a:lnTo>
                  <a:pt x="87342" y="87328"/>
                </a:lnTo>
                <a:lnTo>
                  <a:pt x="122088" y="57525"/>
                </a:lnTo>
                <a:lnTo>
                  <a:pt x="161161" y="33278"/>
                </a:lnTo>
                <a:lnTo>
                  <a:pt x="203946" y="15199"/>
                </a:lnTo>
                <a:lnTo>
                  <a:pt x="249829" y="3902"/>
                </a:lnTo>
                <a:lnTo>
                  <a:pt x="298195" y="0"/>
                </a:lnTo>
                <a:lnTo>
                  <a:pt x="2288285" y="0"/>
                </a:lnTo>
                <a:lnTo>
                  <a:pt x="3268979" y="0"/>
                </a:lnTo>
                <a:lnTo>
                  <a:pt x="3624579" y="0"/>
                </a:lnTo>
                <a:lnTo>
                  <a:pt x="3672956" y="3902"/>
                </a:lnTo>
                <a:lnTo>
                  <a:pt x="3718844" y="15199"/>
                </a:lnTo>
                <a:lnTo>
                  <a:pt x="3761631" y="33278"/>
                </a:lnTo>
                <a:lnTo>
                  <a:pt x="3800703" y="57525"/>
                </a:lnTo>
                <a:lnTo>
                  <a:pt x="3835447" y="87328"/>
                </a:lnTo>
                <a:lnTo>
                  <a:pt x="3865250" y="122072"/>
                </a:lnTo>
                <a:lnTo>
                  <a:pt x="3889497" y="161144"/>
                </a:lnTo>
                <a:lnTo>
                  <a:pt x="3907576" y="203931"/>
                </a:lnTo>
                <a:lnTo>
                  <a:pt x="3918873" y="249819"/>
                </a:lnTo>
                <a:lnTo>
                  <a:pt x="3922776" y="298196"/>
                </a:lnTo>
                <a:lnTo>
                  <a:pt x="3922776" y="1043686"/>
                </a:lnTo>
                <a:lnTo>
                  <a:pt x="4703064" y="1695068"/>
                </a:lnTo>
                <a:lnTo>
                  <a:pt x="3922776" y="1490979"/>
                </a:lnTo>
                <a:lnTo>
                  <a:pt x="3918873" y="1539356"/>
                </a:lnTo>
                <a:lnTo>
                  <a:pt x="3907576" y="1585244"/>
                </a:lnTo>
                <a:lnTo>
                  <a:pt x="3889497" y="1628031"/>
                </a:lnTo>
                <a:lnTo>
                  <a:pt x="3865250" y="1667103"/>
                </a:lnTo>
                <a:lnTo>
                  <a:pt x="3835447" y="1701847"/>
                </a:lnTo>
                <a:lnTo>
                  <a:pt x="3800703" y="1731650"/>
                </a:lnTo>
                <a:lnTo>
                  <a:pt x="3761631" y="1755897"/>
                </a:lnTo>
                <a:lnTo>
                  <a:pt x="3718844" y="1773976"/>
                </a:lnTo>
                <a:lnTo>
                  <a:pt x="3672956" y="1785273"/>
                </a:lnTo>
                <a:lnTo>
                  <a:pt x="3624579" y="1789176"/>
                </a:lnTo>
                <a:lnTo>
                  <a:pt x="3268979" y="1789176"/>
                </a:lnTo>
                <a:lnTo>
                  <a:pt x="2288285" y="1789176"/>
                </a:lnTo>
                <a:lnTo>
                  <a:pt x="298195" y="1789176"/>
                </a:lnTo>
                <a:lnTo>
                  <a:pt x="249829" y="1785273"/>
                </a:lnTo>
                <a:lnTo>
                  <a:pt x="203946" y="1773976"/>
                </a:lnTo>
                <a:lnTo>
                  <a:pt x="161161" y="1755897"/>
                </a:lnTo>
                <a:lnTo>
                  <a:pt x="122088" y="1731650"/>
                </a:lnTo>
                <a:lnTo>
                  <a:pt x="87342" y="1701847"/>
                </a:lnTo>
                <a:lnTo>
                  <a:pt x="57536" y="1667103"/>
                </a:lnTo>
                <a:lnTo>
                  <a:pt x="33285" y="1628031"/>
                </a:lnTo>
                <a:lnTo>
                  <a:pt x="15203" y="1585244"/>
                </a:lnTo>
                <a:lnTo>
                  <a:pt x="3903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37717" y="730123"/>
            <a:ext cx="3271520" cy="148780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0"/>
              </a:spcBef>
            </a:pPr>
            <a:r>
              <a:rPr dirty="0" u="none" sz="3200" spc="-10">
                <a:solidFill>
                  <a:srgbClr val="585858"/>
                </a:solidFill>
              </a:rPr>
              <a:t>可以推薦一些關懷 </a:t>
            </a:r>
            <a:r>
              <a:rPr dirty="0" u="none" sz="3200" spc="-10">
                <a:solidFill>
                  <a:srgbClr val="585858"/>
                </a:solidFill>
              </a:rPr>
              <a:t>訪視可以使用</a:t>
            </a:r>
            <a:r>
              <a:rPr dirty="0" u="none" sz="3200" spc="-20">
                <a:solidFill>
                  <a:srgbClr val="585858"/>
                </a:solidFill>
              </a:rPr>
              <a:t>的</a:t>
            </a:r>
            <a:r>
              <a:rPr dirty="0" u="none" sz="3200" spc="-5"/>
              <a:t>技 </a:t>
            </a:r>
            <a:r>
              <a:rPr dirty="0" u="none" sz="3200" spc="-10"/>
              <a:t>巧</a:t>
            </a:r>
            <a:r>
              <a:rPr dirty="0" u="none" sz="3200" spc="-15">
                <a:solidFill>
                  <a:srgbClr val="585858"/>
                </a:solidFill>
              </a:rPr>
              <a:t>嗎</a:t>
            </a:r>
            <a:r>
              <a:rPr dirty="0" u="none" sz="3200" spc="15">
                <a:solidFill>
                  <a:srgbClr val="585858"/>
                </a:solidFill>
              </a:rPr>
              <a:t>?</a:t>
            </a:r>
            <a:endParaRPr sz="3200"/>
          </a:p>
        </p:txBody>
      </p:sp>
      <p:sp>
        <p:nvSpPr>
          <p:cNvPr id="6" name="object 6"/>
          <p:cNvSpPr/>
          <p:nvPr/>
        </p:nvSpPr>
        <p:spPr>
          <a:xfrm>
            <a:off x="7051547" y="583691"/>
            <a:ext cx="4974590" cy="2113915"/>
          </a:xfrm>
          <a:custGeom>
            <a:avLst/>
            <a:gdLst/>
            <a:ahLst/>
            <a:cxnLst/>
            <a:rect l="l" t="t" r="r" b="b"/>
            <a:pathLst>
              <a:path w="4974590" h="2113915">
                <a:moveTo>
                  <a:pt x="2072640" y="1847088"/>
                </a:moveTo>
                <a:lnTo>
                  <a:pt x="829055" y="1847088"/>
                </a:lnTo>
                <a:lnTo>
                  <a:pt x="11429" y="2113407"/>
                </a:lnTo>
                <a:lnTo>
                  <a:pt x="2072640" y="1847088"/>
                </a:lnTo>
                <a:close/>
              </a:path>
              <a:path w="4974590" h="2113915">
                <a:moveTo>
                  <a:pt x="4666487" y="0"/>
                </a:moveTo>
                <a:lnTo>
                  <a:pt x="307848" y="0"/>
                </a:lnTo>
                <a:lnTo>
                  <a:pt x="262348" y="3337"/>
                </a:lnTo>
                <a:lnTo>
                  <a:pt x="218925" y="13031"/>
                </a:lnTo>
                <a:lnTo>
                  <a:pt x="178052" y="28606"/>
                </a:lnTo>
                <a:lnTo>
                  <a:pt x="140206" y="49587"/>
                </a:lnTo>
                <a:lnTo>
                  <a:pt x="105863" y="75498"/>
                </a:lnTo>
                <a:lnTo>
                  <a:pt x="75498" y="105863"/>
                </a:lnTo>
                <a:lnTo>
                  <a:pt x="49587" y="140206"/>
                </a:lnTo>
                <a:lnTo>
                  <a:pt x="28606" y="178052"/>
                </a:lnTo>
                <a:lnTo>
                  <a:pt x="13031" y="218925"/>
                </a:lnTo>
                <a:lnTo>
                  <a:pt x="3337" y="262348"/>
                </a:lnTo>
                <a:lnTo>
                  <a:pt x="0" y="307848"/>
                </a:lnTo>
                <a:lnTo>
                  <a:pt x="0" y="1539240"/>
                </a:lnTo>
                <a:lnTo>
                  <a:pt x="3337" y="1584739"/>
                </a:lnTo>
                <a:lnTo>
                  <a:pt x="13031" y="1628162"/>
                </a:lnTo>
                <a:lnTo>
                  <a:pt x="28606" y="1669035"/>
                </a:lnTo>
                <a:lnTo>
                  <a:pt x="49587" y="1706881"/>
                </a:lnTo>
                <a:lnTo>
                  <a:pt x="75498" y="1741224"/>
                </a:lnTo>
                <a:lnTo>
                  <a:pt x="105863" y="1771589"/>
                </a:lnTo>
                <a:lnTo>
                  <a:pt x="140206" y="1797500"/>
                </a:lnTo>
                <a:lnTo>
                  <a:pt x="178052" y="1818481"/>
                </a:lnTo>
                <a:lnTo>
                  <a:pt x="218925" y="1834056"/>
                </a:lnTo>
                <a:lnTo>
                  <a:pt x="262348" y="1843750"/>
                </a:lnTo>
                <a:lnTo>
                  <a:pt x="307848" y="1847088"/>
                </a:lnTo>
                <a:lnTo>
                  <a:pt x="4666487" y="1847088"/>
                </a:lnTo>
                <a:lnTo>
                  <a:pt x="4711987" y="1843750"/>
                </a:lnTo>
                <a:lnTo>
                  <a:pt x="4755410" y="1834056"/>
                </a:lnTo>
                <a:lnTo>
                  <a:pt x="4796283" y="1818481"/>
                </a:lnTo>
                <a:lnTo>
                  <a:pt x="4834129" y="1797500"/>
                </a:lnTo>
                <a:lnTo>
                  <a:pt x="4868472" y="1771589"/>
                </a:lnTo>
                <a:lnTo>
                  <a:pt x="4898837" y="1741224"/>
                </a:lnTo>
                <a:lnTo>
                  <a:pt x="4924748" y="1706881"/>
                </a:lnTo>
                <a:lnTo>
                  <a:pt x="4945729" y="1669035"/>
                </a:lnTo>
                <a:lnTo>
                  <a:pt x="4961304" y="1628162"/>
                </a:lnTo>
                <a:lnTo>
                  <a:pt x="4970998" y="1584739"/>
                </a:lnTo>
                <a:lnTo>
                  <a:pt x="4974335" y="1539240"/>
                </a:lnTo>
                <a:lnTo>
                  <a:pt x="4974335" y="307848"/>
                </a:lnTo>
                <a:lnTo>
                  <a:pt x="4970998" y="262348"/>
                </a:lnTo>
                <a:lnTo>
                  <a:pt x="4961304" y="218925"/>
                </a:lnTo>
                <a:lnTo>
                  <a:pt x="4945729" y="178052"/>
                </a:lnTo>
                <a:lnTo>
                  <a:pt x="4924748" y="140206"/>
                </a:lnTo>
                <a:lnTo>
                  <a:pt x="4898837" y="105863"/>
                </a:lnTo>
                <a:lnTo>
                  <a:pt x="4868472" y="75498"/>
                </a:lnTo>
                <a:lnTo>
                  <a:pt x="4834129" y="49587"/>
                </a:lnTo>
                <a:lnTo>
                  <a:pt x="4796283" y="28606"/>
                </a:lnTo>
                <a:lnTo>
                  <a:pt x="4755410" y="13031"/>
                </a:lnTo>
                <a:lnTo>
                  <a:pt x="4711987" y="3337"/>
                </a:lnTo>
                <a:lnTo>
                  <a:pt x="46664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051547" y="583691"/>
            <a:ext cx="4974590" cy="2113915"/>
          </a:xfrm>
          <a:custGeom>
            <a:avLst/>
            <a:gdLst/>
            <a:ahLst/>
            <a:cxnLst/>
            <a:rect l="l" t="t" r="r" b="b"/>
            <a:pathLst>
              <a:path w="4974590" h="2113915">
                <a:moveTo>
                  <a:pt x="0" y="307848"/>
                </a:moveTo>
                <a:lnTo>
                  <a:pt x="3337" y="262348"/>
                </a:lnTo>
                <a:lnTo>
                  <a:pt x="13031" y="218925"/>
                </a:lnTo>
                <a:lnTo>
                  <a:pt x="28606" y="178052"/>
                </a:lnTo>
                <a:lnTo>
                  <a:pt x="49587" y="140206"/>
                </a:lnTo>
                <a:lnTo>
                  <a:pt x="75498" y="105863"/>
                </a:lnTo>
                <a:lnTo>
                  <a:pt x="105863" y="75498"/>
                </a:lnTo>
                <a:lnTo>
                  <a:pt x="140206" y="49587"/>
                </a:lnTo>
                <a:lnTo>
                  <a:pt x="178052" y="28606"/>
                </a:lnTo>
                <a:lnTo>
                  <a:pt x="218925" y="13031"/>
                </a:lnTo>
                <a:lnTo>
                  <a:pt x="262348" y="3337"/>
                </a:lnTo>
                <a:lnTo>
                  <a:pt x="307848" y="0"/>
                </a:lnTo>
                <a:lnTo>
                  <a:pt x="829055" y="0"/>
                </a:lnTo>
                <a:lnTo>
                  <a:pt x="2072640" y="0"/>
                </a:lnTo>
                <a:lnTo>
                  <a:pt x="4666487" y="0"/>
                </a:lnTo>
                <a:lnTo>
                  <a:pt x="4711987" y="3337"/>
                </a:lnTo>
                <a:lnTo>
                  <a:pt x="4755410" y="13031"/>
                </a:lnTo>
                <a:lnTo>
                  <a:pt x="4796283" y="28606"/>
                </a:lnTo>
                <a:lnTo>
                  <a:pt x="4834129" y="49587"/>
                </a:lnTo>
                <a:lnTo>
                  <a:pt x="4868472" y="75498"/>
                </a:lnTo>
                <a:lnTo>
                  <a:pt x="4898837" y="105863"/>
                </a:lnTo>
                <a:lnTo>
                  <a:pt x="4924748" y="140206"/>
                </a:lnTo>
                <a:lnTo>
                  <a:pt x="4945729" y="178052"/>
                </a:lnTo>
                <a:lnTo>
                  <a:pt x="4961304" y="218925"/>
                </a:lnTo>
                <a:lnTo>
                  <a:pt x="4970998" y="262348"/>
                </a:lnTo>
                <a:lnTo>
                  <a:pt x="4974335" y="307848"/>
                </a:lnTo>
                <a:lnTo>
                  <a:pt x="4974335" y="1077468"/>
                </a:lnTo>
                <a:lnTo>
                  <a:pt x="4974335" y="1539240"/>
                </a:lnTo>
                <a:lnTo>
                  <a:pt x="4970998" y="1584739"/>
                </a:lnTo>
                <a:lnTo>
                  <a:pt x="4961304" y="1628162"/>
                </a:lnTo>
                <a:lnTo>
                  <a:pt x="4945729" y="1669035"/>
                </a:lnTo>
                <a:lnTo>
                  <a:pt x="4924748" y="1706881"/>
                </a:lnTo>
                <a:lnTo>
                  <a:pt x="4898837" y="1741224"/>
                </a:lnTo>
                <a:lnTo>
                  <a:pt x="4868472" y="1771589"/>
                </a:lnTo>
                <a:lnTo>
                  <a:pt x="4834129" y="1797500"/>
                </a:lnTo>
                <a:lnTo>
                  <a:pt x="4796283" y="1818481"/>
                </a:lnTo>
                <a:lnTo>
                  <a:pt x="4755410" y="1834056"/>
                </a:lnTo>
                <a:lnTo>
                  <a:pt x="4711987" y="1843750"/>
                </a:lnTo>
                <a:lnTo>
                  <a:pt x="4666487" y="1847088"/>
                </a:lnTo>
                <a:lnTo>
                  <a:pt x="2072640" y="1847088"/>
                </a:lnTo>
                <a:lnTo>
                  <a:pt x="11429" y="2113407"/>
                </a:lnTo>
                <a:lnTo>
                  <a:pt x="829055" y="1847088"/>
                </a:lnTo>
                <a:lnTo>
                  <a:pt x="307848" y="1847088"/>
                </a:lnTo>
                <a:lnTo>
                  <a:pt x="262348" y="1843750"/>
                </a:lnTo>
                <a:lnTo>
                  <a:pt x="218925" y="1834056"/>
                </a:lnTo>
                <a:lnTo>
                  <a:pt x="178052" y="1818481"/>
                </a:lnTo>
                <a:lnTo>
                  <a:pt x="140206" y="1797500"/>
                </a:lnTo>
                <a:lnTo>
                  <a:pt x="105863" y="1771589"/>
                </a:lnTo>
                <a:lnTo>
                  <a:pt x="75498" y="1741224"/>
                </a:lnTo>
                <a:lnTo>
                  <a:pt x="49587" y="1706881"/>
                </a:lnTo>
                <a:lnTo>
                  <a:pt x="28606" y="1669035"/>
                </a:lnTo>
                <a:lnTo>
                  <a:pt x="13031" y="1628162"/>
                </a:lnTo>
                <a:lnTo>
                  <a:pt x="3337" y="1584739"/>
                </a:lnTo>
                <a:lnTo>
                  <a:pt x="0" y="1539240"/>
                </a:lnTo>
                <a:lnTo>
                  <a:pt x="0" y="1077468"/>
                </a:lnTo>
                <a:lnTo>
                  <a:pt x="0" y="307848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220457" y="748741"/>
            <a:ext cx="4488180" cy="14884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因為時間因素，所以我推 薦幾個比較重要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的</a:t>
            </a:r>
            <a:r>
              <a:rPr dirty="0" sz="32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助人技 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巧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可以運用在關懷訪視中</a:t>
            </a:r>
            <a:endParaRPr sz="32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07052" y="644651"/>
            <a:ext cx="0" cy="5320665"/>
          </a:xfrm>
          <a:custGeom>
            <a:avLst/>
            <a:gdLst/>
            <a:ahLst/>
            <a:cxnLst/>
            <a:rect l="l" t="t" r="r" b="b"/>
            <a:pathLst>
              <a:path w="0" h="5320665">
                <a:moveTo>
                  <a:pt x="0" y="0"/>
                </a:moveTo>
                <a:lnTo>
                  <a:pt x="0" y="5320169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89296" y="576783"/>
            <a:ext cx="6111875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098540" algn="l"/>
              </a:tabLst>
            </a:pPr>
            <a:r>
              <a:rPr dirty="0" spc="-705">
                <a:latin typeface="Times New Roman"/>
                <a:cs typeface="Times New Roman"/>
              </a:rPr>
              <a:t> </a:t>
            </a:r>
            <a:r>
              <a:rPr dirty="0"/>
              <a:t>反思覺察</a:t>
            </a:r>
            <a:r>
              <a:rPr dirty="0"/>
              <a:t>	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09691" y="1825324"/>
            <a:ext cx="6121400" cy="4417695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1.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你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帶著什</a:t>
            </a:r>
            <a:r>
              <a:rPr dirty="0" sz="24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麼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進入關懷訪視的歷程裡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5080">
              <a:lnSpc>
                <a:spcPct val="150100"/>
              </a:lnSpc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2.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我們與長者的十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個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差異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領域</a:t>
            </a:r>
            <a:r>
              <a:rPr dirty="0" sz="2400" spc="25">
                <a:solidFill>
                  <a:srgbClr val="404040"/>
                </a:solidFill>
                <a:latin typeface="Noto Sans CJK JP Regular"/>
                <a:cs typeface="Noto Sans CJK JP Regular"/>
              </a:rPr>
              <a:t>(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文化、種族、 生物性別、性別角色認同、社會階層、年齡、 宗教、婚姻狀態及性和情感取</a:t>
            </a:r>
            <a:r>
              <a:rPr dirty="0" sz="24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向</a:t>
            </a:r>
            <a:r>
              <a:rPr dirty="0" sz="2400" spc="30">
                <a:solidFill>
                  <a:srgbClr val="404040"/>
                </a:solidFill>
                <a:latin typeface="Noto Sans CJK JP Regular"/>
                <a:cs typeface="Noto Sans CJK JP Regular"/>
              </a:rPr>
              <a:t>)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2400" spc="15">
                <a:solidFill>
                  <a:srgbClr val="404040"/>
                </a:solidFill>
                <a:latin typeface="Noto Sans CJK JP Regular"/>
                <a:cs typeface="Noto Sans CJK JP Regular"/>
              </a:rPr>
              <a:t>3.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透過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自我練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習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來學習與長者互動：</a:t>
            </a:r>
            <a:endParaRPr sz="24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445"/>
              </a:spcBef>
            </a:pPr>
            <a:r>
              <a:rPr dirty="0" sz="2400" spc="50">
                <a:solidFill>
                  <a:srgbClr val="404040"/>
                </a:solidFill>
                <a:latin typeface="Noto Sans CJK JP Regular"/>
                <a:cs typeface="Noto Sans CJK JP Regular"/>
              </a:rPr>
              <a:t>(1)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創造自我對話</a:t>
            </a:r>
            <a:endParaRPr sz="24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440"/>
              </a:spcBef>
            </a:pPr>
            <a:r>
              <a:rPr dirty="0" sz="2400" spc="50">
                <a:solidFill>
                  <a:srgbClr val="404040"/>
                </a:solidFill>
                <a:latin typeface="Noto Sans CJK JP Regular"/>
                <a:cs typeface="Noto Sans CJK JP Regular"/>
              </a:rPr>
              <a:t>(2</a:t>
            </a:r>
            <a:r>
              <a:rPr dirty="0" sz="2400" spc="40">
                <a:solidFill>
                  <a:srgbClr val="404040"/>
                </a:solidFill>
                <a:latin typeface="Noto Sans CJK JP Regular"/>
                <a:cs typeface="Noto Sans CJK JP Regular"/>
              </a:rPr>
              <a:t>)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創造規條</a:t>
            </a:r>
            <a:endParaRPr sz="2400">
              <a:latin typeface="Noto Sans CJK JP Regular"/>
              <a:cs typeface="Noto Sans CJK JP Regular"/>
            </a:endParaRPr>
          </a:p>
          <a:p>
            <a:pPr marL="317500">
              <a:lnSpc>
                <a:spcPct val="100000"/>
              </a:lnSpc>
              <a:spcBef>
                <a:spcPts val="1445"/>
              </a:spcBef>
            </a:pPr>
            <a:r>
              <a:rPr dirty="0" sz="2400" spc="40">
                <a:solidFill>
                  <a:srgbClr val="404040"/>
                </a:solidFill>
                <a:latin typeface="Noto Sans CJK JP Regular"/>
                <a:cs typeface="Noto Sans CJK JP Regular"/>
              </a:rPr>
              <a:t>(</a:t>
            </a:r>
            <a:r>
              <a:rPr dirty="0" sz="2400" spc="80">
                <a:solidFill>
                  <a:srgbClr val="404040"/>
                </a:solidFill>
                <a:latin typeface="Noto Sans CJK JP Regular"/>
                <a:cs typeface="Noto Sans CJK JP Regular"/>
              </a:rPr>
              <a:t>3</a:t>
            </a:r>
            <a:r>
              <a:rPr dirty="0" sz="2400" spc="30">
                <a:solidFill>
                  <a:srgbClr val="404040"/>
                </a:solidFill>
                <a:latin typeface="Noto Sans CJK JP Regular"/>
                <a:cs typeface="Noto Sans CJK JP Regular"/>
              </a:rPr>
              <a:t>)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創造知覺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5695" y="1935479"/>
            <a:ext cx="3422904" cy="30053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07535">
              <a:lnSpc>
                <a:spcPct val="100000"/>
              </a:lnSpc>
              <a:spcBef>
                <a:spcPts val="105"/>
              </a:spcBef>
              <a:tabLst>
                <a:tab pos="10493375" algn="l"/>
              </a:tabLst>
            </a:pPr>
            <a:r>
              <a:rPr dirty="0" spc="-715">
                <a:latin typeface="Times New Roman"/>
                <a:cs typeface="Times New Roman"/>
              </a:rPr>
              <a:t> </a:t>
            </a:r>
            <a:r>
              <a:rPr dirty="0" spc="-5"/>
              <a:t>傾</a:t>
            </a:r>
            <a:r>
              <a:rPr dirty="0"/>
              <a:t>聽</a:t>
            </a:r>
            <a:r>
              <a:rPr dirty="0"/>
              <a:t>	</a:t>
            </a:r>
          </a:p>
        </p:txBody>
      </p:sp>
      <p:sp>
        <p:nvSpPr>
          <p:cNvPr id="4" name="object 4"/>
          <p:cNvSpPr/>
          <p:nvPr/>
        </p:nvSpPr>
        <p:spPr>
          <a:xfrm>
            <a:off x="396240" y="1594103"/>
            <a:ext cx="3791712" cy="3038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39334" y="2096592"/>
            <a:ext cx="5761990" cy="34474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47625" marR="5080">
              <a:lnSpc>
                <a:spcPct val="150100"/>
              </a:lnSpc>
              <a:spcBef>
                <a:spcPts val="95"/>
              </a:spcBef>
            </a:pP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有時候人們只是想要一</a:t>
            </a:r>
            <a:r>
              <a:rPr dirty="0" sz="2800" spc="-15">
                <a:solidFill>
                  <a:srgbClr val="404040"/>
                </a:solidFill>
                <a:latin typeface="Noto Sans CJK JP Regular"/>
                <a:cs typeface="Noto Sans CJK JP Regular"/>
              </a:rPr>
              <a:t>個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聽眾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而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非解 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惑者。</a:t>
            </a:r>
            <a:endParaRPr sz="2800">
              <a:latin typeface="Noto Sans CJK JP Regular"/>
              <a:cs typeface="Noto Sans CJK JP Regular"/>
            </a:endParaRPr>
          </a:p>
          <a:p>
            <a:pPr algn="just" marL="12700" marR="37465">
              <a:lnSpc>
                <a:spcPct val="150100"/>
              </a:lnSpc>
              <a:spcBef>
                <a:spcPts val="1730"/>
              </a:spcBef>
            </a:pP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積極傾聽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不僅需要正確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了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解說</a:t>
            </a:r>
            <a:r>
              <a:rPr dirty="0" sz="2800" spc="-20">
                <a:solidFill>
                  <a:srgbClr val="404040"/>
                </a:solidFill>
                <a:latin typeface="Noto Sans CJK JP Regular"/>
                <a:cs typeface="Noto Sans CJK JP Regular"/>
              </a:rPr>
              <a:t>話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者所 </a:t>
            </a:r>
            <a:r>
              <a:rPr dirty="0" sz="2800" spc="5">
                <a:solidFill>
                  <a:srgbClr val="404040"/>
                </a:solidFill>
                <a:latin typeface="Noto Sans CJK JP Regular"/>
                <a:cs typeface="Noto Sans CJK JP Regular"/>
              </a:rPr>
              <a:t>要傳達的訊息，還必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須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展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現自</a:t>
            </a:r>
            <a:r>
              <a:rPr dirty="0" sz="2800" spc="-25">
                <a:solidFill>
                  <a:srgbClr val="DB4D6C"/>
                </a:solidFill>
                <a:latin typeface="Noto Sans CJK JP Regular"/>
                <a:cs typeface="Noto Sans CJK JP Regular"/>
              </a:rPr>
              <a:t>己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已經 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了解</a:t>
            </a:r>
            <a:r>
              <a:rPr dirty="0" sz="2800" spc="10">
                <a:solidFill>
                  <a:srgbClr val="404040"/>
                </a:solidFill>
                <a:latin typeface="Noto Sans CJK JP Regular"/>
                <a:cs typeface="Noto Sans CJK JP Regular"/>
              </a:rPr>
              <a:t>。</a:t>
            </a:r>
            <a:endParaRPr sz="28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5536565"/>
          </a:xfrm>
          <a:custGeom>
            <a:avLst/>
            <a:gdLst/>
            <a:ahLst/>
            <a:cxnLst/>
            <a:rect l="l" t="t" r="r" b="b"/>
            <a:pathLst>
              <a:path w="0" h="5536565">
                <a:moveTo>
                  <a:pt x="0" y="0"/>
                </a:moveTo>
                <a:lnTo>
                  <a:pt x="0" y="5536488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16473" y="788365"/>
            <a:ext cx="6720205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4400" spc="-15"/>
              <a:t>肢體語言－展</a:t>
            </a:r>
            <a:r>
              <a:rPr dirty="0" u="none" sz="4400" spc="-10"/>
              <a:t>現</a:t>
            </a:r>
            <a:r>
              <a:rPr dirty="0" u="none" sz="4400" spc="-15"/>
              <a:t>注意和興趣</a:t>
            </a:r>
            <a:endParaRPr sz="4400"/>
          </a:p>
        </p:txBody>
      </p:sp>
      <p:sp>
        <p:nvSpPr>
          <p:cNvPr id="4" name="object 4"/>
          <p:cNvSpPr/>
          <p:nvPr/>
        </p:nvSpPr>
        <p:spPr>
          <a:xfrm>
            <a:off x="5241035" y="1638300"/>
            <a:ext cx="6086475" cy="0"/>
          </a:xfrm>
          <a:custGeom>
            <a:avLst/>
            <a:gdLst/>
            <a:ahLst/>
            <a:cxnLst/>
            <a:rect l="l" t="t" r="r" b="b"/>
            <a:pathLst>
              <a:path w="6086475" h="0">
                <a:moveTo>
                  <a:pt x="0" y="0"/>
                </a:moveTo>
                <a:lnTo>
                  <a:pt x="6086474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56986" y="1741297"/>
            <a:ext cx="3073400" cy="44170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50100"/>
              </a:lnSpc>
              <a:spcBef>
                <a:spcPts val="10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放鬆和開放的身體姿勢 稍微前傾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 marR="614680">
              <a:lnSpc>
                <a:spcPts val="4320"/>
              </a:lnSpc>
              <a:spcBef>
                <a:spcPts val="384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適當的注視和眼神 傳達適當臉部表情 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利用好的姿勢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1224280">
              <a:lnSpc>
                <a:spcPts val="4320"/>
              </a:lnSpc>
              <a:spcBef>
                <a:spcPts val="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謹慎使用觸碰 坐的位置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>
              <a:lnSpc>
                <a:spcPct val="100000"/>
              </a:lnSpc>
              <a:spcBef>
                <a:spcPts val="1060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小心穿著打扮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86511" y="1554480"/>
            <a:ext cx="3791712" cy="3243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986" y="878789"/>
            <a:ext cx="619760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5400" spc="-5"/>
              <a:t>簡述語意及反映感受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5250179" y="1991867"/>
            <a:ext cx="6086475" cy="0"/>
          </a:xfrm>
          <a:custGeom>
            <a:avLst/>
            <a:gdLst/>
            <a:ahLst/>
            <a:cxnLst/>
            <a:rect l="l" t="t" r="r" b="b"/>
            <a:pathLst>
              <a:path w="6086475" h="0">
                <a:moveTo>
                  <a:pt x="0" y="0"/>
                </a:moveTo>
                <a:lnTo>
                  <a:pt x="6086475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28600" y="1758695"/>
            <a:ext cx="4632959" cy="4014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317616" y="2062840"/>
            <a:ext cx="6731000" cy="430911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22225" marR="908685">
              <a:lnSpc>
                <a:spcPct val="150100"/>
              </a:lnSpc>
              <a:spcBef>
                <a:spcPts val="9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利用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換句話說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來表達長者陳述的意義，只要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一有可能，就請試著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將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長者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可能沒有說出自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己的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主要感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受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說出來讓長者知道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舉例：</a:t>
            </a:r>
            <a:endParaRPr sz="2400">
              <a:latin typeface="Noto Sans CJK JP Regular"/>
              <a:cs typeface="Noto Sans CJK JP Regular"/>
            </a:endParaRPr>
          </a:p>
          <a:p>
            <a:pPr marL="12700" marR="308610">
              <a:lnSpc>
                <a:spcPts val="4320"/>
              </a:lnSpc>
              <a:spcBef>
                <a:spcPts val="384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長者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：我一直試著不要</a:t>
            </a:r>
            <a:r>
              <a:rPr dirty="0" sz="2400" spc="-15">
                <a:solidFill>
                  <a:srgbClr val="404040"/>
                </a:solidFill>
                <a:latin typeface="Noto Sans CJK JP Regular"/>
                <a:cs typeface="Noto Sans CJK JP Regular"/>
              </a:rPr>
              <a:t>去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在意兒子</a:t>
            </a: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不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回來看我，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但還是會在意。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>
              <a:lnSpc>
                <a:spcPct val="100000"/>
              </a:lnSpc>
              <a:spcBef>
                <a:spcPts val="1060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志工：雖然你盡了全力，但你忍不住是會去在意，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因為你感覺像被遺棄了，很難受。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4867275"/>
          </a:xfrm>
          <a:custGeom>
            <a:avLst/>
            <a:gdLst/>
            <a:ahLst/>
            <a:cxnLst/>
            <a:rect l="l" t="t" r="r" b="b"/>
            <a:pathLst>
              <a:path w="0" h="4867275">
                <a:moveTo>
                  <a:pt x="0" y="0"/>
                </a:moveTo>
                <a:lnTo>
                  <a:pt x="0" y="4867275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356986" y="878789"/>
            <a:ext cx="2082800" cy="848994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5400" spc="-5"/>
              <a:t>好奇心</a:t>
            </a:r>
            <a:endParaRPr sz="5400"/>
          </a:p>
        </p:txBody>
      </p:sp>
      <p:sp>
        <p:nvSpPr>
          <p:cNvPr id="4" name="object 4"/>
          <p:cNvSpPr/>
          <p:nvPr/>
        </p:nvSpPr>
        <p:spPr>
          <a:xfrm>
            <a:off x="5250179" y="1991867"/>
            <a:ext cx="6086475" cy="0"/>
          </a:xfrm>
          <a:custGeom>
            <a:avLst/>
            <a:gdLst/>
            <a:ahLst/>
            <a:cxnLst/>
            <a:rect l="l" t="t" r="r" b="b"/>
            <a:pathLst>
              <a:path w="6086475" h="0">
                <a:moveTo>
                  <a:pt x="0" y="0"/>
                </a:moveTo>
                <a:lnTo>
                  <a:pt x="6086475" y="0"/>
                </a:lnTo>
              </a:path>
            </a:pathLst>
          </a:custGeom>
          <a:ln w="39624">
            <a:solidFill>
              <a:srgbClr val="585858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322189" y="2167636"/>
            <a:ext cx="5822315" cy="2787650"/>
          </a:xfrm>
          <a:prstGeom prst="rect">
            <a:avLst/>
          </a:prstGeom>
        </p:spPr>
        <p:txBody>
          <a:bodyPr wrap="square" lIns="0" tIns="3810" rIns="0" bIns="0" rtlCol="0" vert="horz">
            <a:spAutoFit/>
          </a:bodyPr>
          <a:lstStyle/>
          <a:p>
            <a:pPr algn="just" marL="12700" marR="5080" indent="5080">
              <a:lnSpc>
                <a:spcPct val="152400"/>
              </a:lnSpc>
              <a:spcBef>
                <a:spcPts val="3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個案問的問題，通常要的不是表面上的答案 運用好奇心，探索隱藏在問題背後的情緒。 </a:t>
            </a: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舉例：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>
              <a:lnSpc>
                <a:spcPct val="100000"/>
              </a:lnSpc>
              <a:spcBef>
                <a:spcPts val="1445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長者：人為什麼要活著？</a:t>
            </a:r>
            <a:endParaRPr sz="2400">
              <a:latin typeface="Noto Sans CJK JP Regular"/>
              <a:cs typeface="Noto Sans CJK JP Regular"/>
            </a:endParaRPr>
          </a:p>
          <a:p>
            <a:pPr algn="just" marL="127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404040"/>
                </a:solidFill>
                <a:latin typeface="Noto Sans CJK JP Regular"/>
                <a:cs typeface="Noto Sans CJK JP Regular"/>
              </a:rPr>
              <a:t>志工：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87680" y="2075688"/>
            <a:ext cx="3480816" cy="2953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55235" y="943355"/>
            <a:ext cx="0" cy="5320665"/>
          </a:xfrm>
          <a:custGeom>
            <a:avLst/>
            <a:gdLst/>
            <a:ahLst/>
            <a:cxnLst/>
            <a:rect l="l" t="t" r="r" b="b"/>
            <a:pathLst>
              <a:path w="0" h="5320665">
                <a:moveTo>
                  <a:pt x="0" y="0"/>
                </a:moveTo>
                <a:lnTo>
                  <a:pt x="0" y="5320169"/>
                </a:lnTo>
              </a:path>
            </a:pathLst>
          </a:custGeom>
          <a:ln w="39624">
            <a:solidFill>
              <a:srgbClr val="585858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4407535">
              <a:lnSpc>
                <a:spcPct val="100000"/>
              </a:lnSpc>
              <a:spcBef>
                <a:spcPts val="105"/>
              </a:spcBef>
              <a:tabLst>
                <a:tab pos="10493375" algn="l"/>
              </a:tabLst>
            </a:pPr>
            <a:r>
              <a:rPr dirty="0" spc="-715">
                <a:latin typeface="Times New Roman"/>
                <a:cs typeface="Times New Roman"/>
              </a:rPr>
              <a:t> </a:t>
            </a:r>
            <a:r>
              <a:rPr dirty="0" spc="-5"/>
              <a:t>同</a:t>
            </a:r>
            <a:r>
              <a:rPr dirty="0"/>
              <a:t>理</a:t>
            </a:r>
            <a:r>
              <a:rPr dirty="0"/>
              <a:t>	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226060" rIns="0" bIns="0" rtlCol="0" vert="horz">
            <a:spAutoFit/>
          </a:bodyPr>
          <a:lstStyle/>
          <a:p>
            <a:pPr marL="4971415">
              <a:lnSpc>
                <a:spcPct val="100000"/>
              </a:lnSpc>
              <a:spcBef>
                <a:spcPts val="1780"/>
              </a:spcBef>
            </a:pPr>
            <a:r>
              <a:rPr dirty="0" spc="30"/>
              <a:t>1.</a:t>
            </a:r>
            <a:r>
              <a:rPr dirty="0" spc="5"/>
              <a:t>站在</a:t>
            </a:r>
            <a:r>
              <a:rPr dirty="0" spc="5">
                <a:solidFill>
                  <a:srgbClr val="DB4D6C"/>
                </a:solidFill>
              </a:rPr>
              <a:t>對方</a:t>
            </a:r>
            <a:r>
              <a:rPr dirty="0" spc="10">
                <a:solidFill>
                  <a:srgbClr val="DB4D6C"/>
                </a:solidFill>
              </a:rPr>
              <a:t>的</a:t>
            </a:r>
            <a:r>
              <a:rPr dirty="0" spc="5">
                <a:solidFill>
                  <a:srgbClr val="DB4D6C"/>
                </a:solidFill>
              </a:rPr>
              <a:t>角度</a:t>
            </a:r>
            <a:r>
              <a:rPr dirty="0" spc="-20"/>
              <a:t>看</a:t>
            </a:r>
            <a:r>
              <a:rPr dirty="0" spc="10"/>
              <a:t>世界</a:t>
            </a:r>
          </a:p>
          <a:p>
            <a:pPr marL="4971415">
              <a:lnSpc>
                <a:spcPct val="100000"/>
              </a:lnSpc>
              <a:spcBef>
                <a:spcPts val="1680"/>
              </a:spcBef>
            </a:pPr>
            <a:r>
              <a:rPr dirty="0" spc="30"/>
              <a:t>2.</a:t>
            </a:r>
            <a:r>
              <a:rPr dirty="0" spc="5"/>
              <a:t>站在對方的立場</a:t>
            </a:r>
            <a:r>
              <a:rPr dirty="0" spc="-15"/>
              <a:t>，</a:t>
            </a:r>
            <a:r>
              <a:rPr dirty="0" spc="10">
                <a:solidFill>
                  <a:srgbClr val="DB4D6C"/>
                </a:solidFill>
              </a:rPr>
              <a:t>不評</a:t>
            </a:r>
            <a:r>
              <a:rPr dirty="0" spc="-20">
                <a:solidFill>
                  <a:srgbClr val="DB4D6C"/>
                </a:solidFill>
              </a:rPr>
              <a:t>斷</a:t>
            </a:r>
            <a:r>
              <a:rPr dirty="0" spc="10"/>
              <a:t>。</a:t>
            </a:r>
          </a:p>
          <a:p>
            <a:pPr marL="4971415">
              <a:lnSpc>
                <a:spcPct val="100000"/>
              </a:lnSpc>
              <a:spcBef>
                <a:spcPts val="1680"/>
              </a:spcBef>
            </a:pPr>
            <a:r>
              <a:rPr dirty="0" spc="30"/>
              <a:t>3.</a:t>
            </a:r>
            <a:r>
              <a:rPr dirty="0" spc="5"/>
              <a:t>相信那是</a:t>
            </a:r>
            <a:r>
              <a:rPr dirty="0" spc="10"/>
              <a:t>他</a:t>
            </a:r>
            <a:r>
              <a:rPr dirty="0" spc="10">
                <a:solidFill>
                  <a:srgbClr val="DB4D6C"/>
                </a:solidFill>
              </a:rPr>
              <a:t>真實</a:t>
            </a:r>
            <a:r>
              <a:rPr dirty="0" spc="-25">
                <a:solidFill>
                  <a:srgbClr val="DB4D6C"/>
                </a:solidFill>
              </a:rPr>
              <a:t>的</a:t>
            </a:r>
            <a:r>
              <a:rPr dirty="0" spc="10">
                <a:solidFill>
                  <a:srgbClr val="DB4D6C"/>
                </a:solidFill>
              </a:rPr>
              <a:t>感</a:t>
            </a:r>
            <a:r>
              <a:rPr dirty="0" spc="5">
                <a:solidFill>
                  <a:srgbClr val="DB4D6C"/>
                </a:solidFill>
              </a:rPr>
              <a:t>受</a:t>
            </a:r>
            <a:r>
              <a:rPr dirty="0" spc="10"/>
              <a:t>。</a:t>
            </a:r>
          </a:p>
          <a:p>
            <a:pPr marL="5327650" marR="5080" indent="-356870">
              <a:lnSpc>
                <a:spcPct val="150100"/>
              </a:lnSpc>
            </a:pPr>
            <a:r>
              <a:rPr dirty="0" spc="30"/>
              <a:t>4.</a:t>
            </a:r>
            <a:r>
              <a:rPr dirty="0" spc="5"/>
              <a:t>區別</a:t>
            </a:r>
            <a:r>
              <a:rPr dirty="0" spc="10"/>
              <a:t>我的觀</a:t>
            </a:r>
            <a:r>
              <a:rPr dirty="0"/>
              <a:t>點</a:t>
            </a:r>
            <a:r>
              <a:rPr dirty="0" spc="10"/>
              <a:t>、</a:t>
            </a:r>
            <a:r>
              <a:rPr dirty="0" spc="-20"/>
              <a:t>你</a:t>
            </a:r>
            <a:r>
              <a:rPr dirty="0" spc="10"/>
              <a:t>的觀</a:t>
            </a:r>
            <a:r>
              <a:rPr dirty="0" spc="-25"/>
              <a:t>點</a:t>
            </a:r>
            <a:r>
              <a:rPr dirty="0" spc="10"/>
              <a:t>，承</a:t>
            </a:r>
            <a:r>
              <a:rPr dirty="0" spc="-25"/>
              <a:t>認</a:t>
            </a:r>
            <a:r>
              <a:rPr dirty="0" spc="10"/>
              <a:t>彼此的 </a:t>
            </a:r>
            <a:r>
              <a:rPr dirty="0" spc="5"/>
              <a:t>不同，因</a:t>
            </a:r>
            <a:r>
              <a:rPr dirty="0" spc="10"/>
              <a:t>此</a:t>
            </a:r>
            <a:r>
              <a:rPr dirty="0" spc="5">
                <a:solidFill>
                  <a:srgbClr val="DB4D6C"/>
                </a:solidFill>
              </a:rPr>
              <a:t>願意理解</a:t>
            </a:r>
            <a:r>
              <a:rPr dirty="0" spc="-20"/>
              <a:t>對</a:t>
            </a:r>
            <a:r>
              <a:rPr dirty="0" spc="10"/>
              <a:t>方養</a:t>
            </a:r>
            <a:r>
              <a:rPr dirty="0" spc="-25"/>
              <a:t>成</a:t>
            </a:r>
            <a:r>
              <a:rPr dirty="0" spc="10"/>
              <a:t>的觀</a:t>
            </a:r>
            <a:r>
              <a:rPr dirty="0" spc="-25"/>
              <a:t>點</a:t>
            </a:r>
            <a:r>
              <a:rPr dirty="0" spc="10"/>
              <a:t>。</a:t>
            </a:r>
          </a:p>
        </p:txBody>
      </p:sp>
      <p:sp>
        <p:nvSpPr>
          <p:cNvPr id="5" name="object 5"/>
          <p:cNvSpPr/>
          <p:nvPr/>
        </p:nvSpPr>
        <p:spPr>
          <a:xfrm>
            <a:off x="426719" y="1722120"/>
            <a:ext cx="3712464" cy="31943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49292" y="498424"/>
            <a:ext cx="368363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關懷</a:t>
            </a:r>
            <a:r>
              <a:rPr dirty="0" u="none" sz="3600">
                <a:solidFill>
                  <a:srgbClr val="000000"/>
                </a:solidFill>
              </a:rPr>
              <a:t>訪</a:t>
            </a:r>
            <a:r>
              <a:rPr dirty="0" u="none" sz="3600" spc="-5">
                <a:solidFill>
                  <a:srgbClr val="000000"/>
                </a:solidFill>
              </a:rPr>
              <a:t>視對話練習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860291" y="1184147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 h="0">
                <a:moveTo>
                  <a:pt x="0" y="0"/>
                </a:moveTo>
                <a:lnTo>
                  <a:pt x="4810125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840479" y="2566416"/>
            <a:ext cx="1901952" cy="15941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940295" y="2676144"/>
            <a:ext cx="1594103" cy="1353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656076" y="2327148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20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6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2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2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1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6" y="2209800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19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569964" y="2275332"/>
            <a:ext cx="2344420" cy="2209800"/>
          </a:xfrm>
          <a:custGeom>
            <a:avLst/>
            <a:gdLst/>
            <a:ahLst/>
            <a:cxnLst/>
            <a:rect l="l" t="t" r="r" b="b"/>
            <a:pathLst>
              <a:path w="2344420" h="2209800">
                <a:moveTo>
                  <a:pt x="0" y="1104900"/>
                </a:moveTo>
                <a:lnTo>
                  <a:pt x="1028" y="1058193"/>
                </a:lnTo>
                <a:lnTo>
                  <a:pt x="4085" y="1011980"/>
                </a:lnTo>
                <a:lnTo>
                  <a:pt x="9132" y="966300"/>
                </a:lnTo>
                <a:lnTo>
                  <a:pt x="16126" y="921191"/>
                </a:lnTo>
                <a:lnTo>
                  <a:pt x="25028" y="876691"/>
                </a:lnTo>
                <a:lnTo>
                  <a:pt x="35796" y="832839"/>
                </a:lnTo>
                <a:lnTo>
                  <a:pt x="48390" y="789673"/>
                </a:lnTo>
                <a:lnTo>
                  <a:pt x="62769" y="747231"/>
                </a:lnTo>
                <a:lnTo>
                  <a:pt x="78893" y="705552"/>
                </a:lnTo>
                <a:lnTo>
                  <a:pt x="96721" y="664674"/>
                </a:lnTo>
                <a:lnTo>
                  <a:pt x="116211" y="624635"/>
                </a:lnTo>
                <a:lnTo>
                  <a:pt x="137325" y="585474"/>
                </a:lnTo>
                <a:lnTo>
                  <a:pt x="160019" y="547228"/>
                </a:lnTo>
                <a:lnTo>
                  <a:pt x="184255" y="509938"/>
                </a:lnTo>
                <a:lnTo>
                  <a:pt x="209992" y="473640"/>
                </a:lnTo>
                <a:lnTo>
                  <a:pt x="237188" y="438373"/>
                </a:lnTo>
                <a:lnTo>
                  <a:pt x="265803" y="404175"/>
                </a:lnTo>
                <a:lnTo>
                  <a:pt x="295796" y="371085"/>
                </a:lnTo>
                <a:lnTo>
                  <a:pt x="327126" y="339141"/>
                </a:lnTo>
                <a:lnTo>
                  <a:pt x="359754" y="308382"/>
                </a:lnTo>
                <a:lnTo>
                  <a:pt x="393638" y="278846"/>
                </a:lnTo>
                <a:lnTo>
                  <a:pt x="428737" y="250570"/>
                </a:lnTo>
                <a:lnTo>
                  <a:pt x="465011" y="223595"/>
                </a:lnTo>
                <a:lnTo>
                  <a:pt x="502419" y="197956"/>
                </a:lnTo>
                <a:lnTo>
                  <a:pt x="540920" y="173695"/>
                </a:lnTo>
                <a:lnTo>
                  <a:pt x="580474" y="150847"/>
                </a:lnTo>
                <a:lnTo>
                  <a:pt x="621040" y="129453"/>
                </a:lnTo>
                <a:lnTo>
                  <a:pt x="662578" y="109550"/>
                </a:lnTo>
                <a:lnTo>
                  <a:pt x="705046" y="91176"/>
                </a:lnTo>
                <a:lnTo>
                  <a:pt x="748404" y="74370"/>
                </a:lnTo>
                <a:lnTo>
                  <a:pt x="792611" y="59170"/>
                </a:lnTo>
                <a:lnTo>
                  <a:pt x="837626" y="45615"/>
                </a:lnTo>
                <a:lnTo>
                  <a:pt x="883410" y="33743"/>
                </a:lnTo>
                <a:lnTo>
                  <a:pt x="929920" y="23592"/>
                </a:lnTo>
                <a:lnTo>
                  <a:pt x="977117" y="15201"/>
                </a:lnTo>
                <a:lnTo>
                  <a:pt x="1024960" y="8608"/>
                </a:lnTo>
                <a:lnTo>
                  <a:pt x="1073408" y="3851"/>
                </a:lnTo>
                <a:lnTo>
                  <a:pt x="1122420" y="969"/>
                </a:lnTo>
                <a:lnTo>
                  <a:pt x="1171955" y="0"/>
                </a:lnTo>
                <a:lnTo>
                  <a:pt x="1221491" y="969"/>
                </a:lnTo>
                <a:lnTo>
                  <a:pt x="1270503" y="3851"/>
                </a:lnTo>
                <a:lnTo>
                  <a:pt x="1318951" y="8608"/>
                </a:lnTo>
                <a:lnTo>
                  <a:pt x="1366794" y="15201"/>
                </a:lnTo>
                <a:lnTo>
                  <a:pt x="1413991" y="23592"/>
                </a:lnTo>
                <a:lnTo>
                  <a:pt x="1460501" y="33743"/>
                </a:lnTo>
                <a:lnTo>
                  <a:pt x="1506285" y="45615"/>
                </a:lnTo>
                <a:lnTo>
                  <a:pt x="1551300" y="59170"/>
                </a:lnTo>
                <a:lnTo>
                  <a:pt x="1595507" y="74370"/>
                </a:lnTo>
                <a:lnTo>
                  <a:pt x="1638865" y="91176"/>
                </a:lnTo>
                <a:lnTo>
                  <a:pt x="1681333" y="109550"/>
                </a:lnTo>
                <a:lnTo>
                  <a:pt x="1722871" y="129453"/>
                </a:lnTo>
                <a:lnTo>
                  <a:pt x="1763437" y="150847"/>
                </a:lnTo>
                <a:lnTo>
                  <a:pt x="1802991" y="173695"/>
                </a:lnTo>
                <a:lnTo>
                  <a:pt x="1841492" y="197956"/>
                </a:lnTo>
                <a:lnTo>
                  <a:pt x="1878900" y="223595"/>
                </a:lnTo>
                <a:lnTo>
                  <a:pt x="1915174" y="250570"/>
                </a:lnTo>
                <a:lnTo>
                  <a:pt x="1950273" y="278846"/>
                </a:lnTo>
                <a:lnTo>
                  <a:pt x="1984157" y="308382"/>
                </a:lnTo>
                <a:lnTo>
                  <a:pt x="2016785" y="339141"/>
                </a:lnTo>
                <a:lnTo>
                  <a:pt x="2048115" y="371085"/>
                </a:lnTo>
                <a:lnTo>
                  <a:pt x="2078108" y="404175"/>
                </a:lnTo>
                <a:lnTo>
                  <a:pt x="2106723" y="438373"/>
                </a:lnTo>
                <a:lnTo>
                  <a:pt x="2133919" y="473640"/>
                </a:lnTo>
                <a:lnTo>
                  <a:pt x="2159656" y="509938"/>
                </a:lnTo>
                <a:lnTo>
                  <a:pt x="2183891" y="547228"/>
                </a:lnTo>
                <a:lnTo>
                  <a:pt x="2206586" y="585474"/>
                </a:lnTo>
                <a:lnTo>
                  <a:pt x="2227700" y="624635"/>
                </a:lnTo>
                <a:lnTo>
                  <a:pt x="2247190" y="664674"/>
                </a:lnTo>
                <a:lnTo>
                  <a:pt x="2265018" y="705552"/>
                </a:lnTo>
                <a:lnTo>
                  <a:pt x="2281142" y="747231"/>
                </a:lnTo>
                <a:lnTo>
                  <a:pt x="2295521" y="789673"/>
                </a:lnTo>
                <a:lnTo>
                  <a:pt x="2308115" y="832839"/>
                </a:lnTo>
                <a:lnTo>
                  <a:pt x="2318883" y="876691"/>
                </a:lnTo>
                <a:lnTo>
                  <a:pt x="2327785" y="921191"/>
                </a:lnTo>
                <a:lnTo>
                  <a:pt x="2334779" y="966300"/>
                </a:lnTo>
                <a:lnTo>
                  <a:pt x="2339826" y="1011980"/>
                </a:lnTo>
                <a:lnTo>
                  <a:pt x="2342883" y="1058193"/>
                </a:lnTo>
                <a:lnTo>
                  <a:pt x="2343911" y="1104900"/>
                </a:lnTo>
                <a:lnTo>
                  <a:pt x="2342883" y="1151606"/>
                </a:lnTo>
                <a:lnTo>
                  <a:pt x="2339826" y="1197819"/>
                </a:lnTo>
                <a:lnTo>
                  <a:pt x="2334779" y="1243499"/>
                </a:lnTo>
                <a:lnTo>
                  <a:pt x="2327785" y="1288608"/>
                </a:lnTo>
                <a:lnTo>
                  <a:pt x="2318883" y="1333108"/>
                </a:lnTo>
                <a:lnTo>
                  <a:pt x="2308115" y="1376960"/>
                </a:lnTo>
                <a:lnTo>
                  <a:pt x="2295521" y="1420126"/>
                </a:lnTo>
                <a:lnTo>
                  <a:pt x="2281142" y="1462568"/>
                </a:lnTo>
                <a:lnTo>
                  <a:pt x="2265018" y="1504247"/>
                </a:lnTo>
                <a:lnTo>
                  <a:pt x="2247190" y="1545125"/>
                </a:lnTo>
                <a:lnTo>
                  <a:pt x="2227700" y="1585164"/>
                </a:lnTo>
                <a:lnTo>
                  <a:pt x="2206586" y="1624325"/>
                </a:lnTo>
                <a:lnTo>
                  <a:pt x="2183892" y="1662571"/>
                </a:lnTo>
                <a:lnTo>
                  <a:pt x="2159656" y="1699861"/>
                </a:lnTo>
                <a:lnTo>
                  <a:pt x="2133919" y="1736159"/>
                </a:lnTo>
                <a:lnTo>
                  <a:pt x="2106723" y="1771426"/>
                </a:lnTo>
                <a:lnTo>
                  <a:pt x="2078108" y="1805624"/>
                </a:lnTo>
                <a:lnTo>
                  <a:pt x="2048115" y="1838714"/>
                </a:lnTo>
                <a:lnTo>
                  <a:pt x="2016785" y="1870658"/>
                </a:lnTo>
                <a:lnTo>
                  <a:pt x="1984157" y="1901417"/>
                </a:lnTo>
                <a:lnTo>
                  <a:pt x="1950273" y="1930953"/>
                </a:lnTo>
                <a:lnTo>
                  <a:pt x="1915174" y="1959229"/>
                </a:lnTo>
                <a:lnTo>
                  <a:pt x="1878900" y="1986204"/>
                </a:lnTo>
                <a:lnTo>
                  <a:pt x="1841492" y="2011843"/>
                </a:lnTo>
                <a:lnTo>
                  <a:pt x="1802991" y="2036104"/>
                </a:lnTo>
                <a:lnTo>
                  <a:pt x="1763437" y="2058952"/>
                </a:lnTo>
                <a:lnTo>
                  <a:pt x="1722871" y="2080346"/>
                </a:lnTo>
                <a:lnTo>
                  <a:pt x="1681333" y="2100249"/>
                </a:lnTo>
                <a:lnTo>
                  <a:pt x="1638865" y="2118623"/>
                </a:lnTo>
                <a:lnTo>
                  <a:pt x="1595507" y="2135429"/>
                </a:lnTo>
                <a:lnTo>
                  <a:pt x="1551300" y="2150629"/>
                </a:lnTo>
                <a:lnTo>
                  <a:pt x="1506285" y="2164184"/>
                </a:lnTo>
                <a:lnTo>
                  <a:pt x="1460501" y="2176056"/>
                </a:lnTo>
                <a:lnTo>
                  <a:pt x="1413991" y="2186207"/>
                </a:lnTo>
                <a:lnTo>
                  <a:pt x="1366794" y="2194598"/>
                </a:lnTo>
                <a:lnTo>
                  <a:pt x="1318951" y="2201191"/>
                </a:lnTo>
                <a:lnTo>
                  <a:pt x="1270503" y="2205948"/>
                </a:lnTo>
                <a:lnTo>
                  <a:pt x="1221491" y="2208830"/>
                </a:lnTo>
                <a:lnTo>
                  <a:pt x="1171955" y="2209799"/>
                </a:lnTo>
                <a:lnTo>
                  <a:pt x="1122420" y="2208830"/>
                </a:lnTo>
                <a:lnTo>
                  <a:pt x="1073408" y="2205948"/>
                </a:lnTo>
                <a:lnTo>
                  <a:pt x="1024960" y="2201191"/>
                </a:lnTo>
                <a:lnTo>
                  <a:pt x="977117" y="2194598"/>
                </a:lnTo>
                <a:lnTo>
                  <a:pt x="929920" y="2186207"/>
                </a:lnTo>
                <a:lnTo>
                  <a:pt x="883410" y="2176056"/>
                </a:lnTo>
                <a:lnTo>
                  <a:pt x="837626" y="2164184"/>
                </a:lnTo>
                <a:lnTo>
                  <a:pt x="792611" y="2150629"/>
                </a:lnTo>
                <a:lnTo>
                  <a:pt x="748404" y="2135429"/>
                </a:lnTo>
                <a:lnTo>
                  <a:pt x="705046" y="2118623"/>
                </a:lnTo>
                <a:lnTo>
                  <a:pt x="662578" y="2100249"/>
                </a:lnTo>
                <a:lnTo>
                  <a:pt x="621040" y="2080346"/>
                </a:lnTo>
                <a:lnTo>
                  <a:pt x="580474" y="2058952"/>
                </a:lnTo>
                <a:lnTo>
                  <a:pt x="540920" y="2036104"/>
                </a:lnTo>
                <a:lnTo>
                  <a:pt x="502419" y="2011843"/>
                </a:lnTo>
                <a:lnTo>
                  <a:pt x="465011" y="1986204"/>
                </a:lnTo>
                <a:lnTo>
                  <a:pt x="428737" y="1959229"/>
                </a:lnTo>
                <a:lnTo>
                  <a:pt x="393638" y="1930953"/>
                </a:lnTo>
                <a:lnTo>
                  <a:pt x="359754" y="1901417"/>
                </a:lnTo>
                <a:lnTo>
                  <a:pt x="327126" y="1870658"/>
                </a:lnTo>
                <a:lnTo>
                  <a:pt x="295796" y="1838714"/>
                </a:lnTo>
                <a:lnTo>
                  <a:pt x="265803" y="1805624"/>
                </a:lnTo>
                <a:lnTo>
                  <a:pt x="237188" y="1771426"/>
                </a:lnTo>
                <a:lnTo>
                  <a:pt x="209992" y="1736159"/>
                </a:lnTo>
                <a:lnTo>
                  <a:pt x="184255" y="1699861"/>
                </a:lnTo>
                <a:lnTo>
                  <a:pt x="160020" y="1662571"/>
                </a:lnTo>
                <a:lnTo>
                  <a:pt x="137325" y="1624325"/>
                </a:lnTo>
                <a:lnTo>
                  <a:pt x="116211" y="1585164"/>
                </a:lnTo>
                <a:lnTo>
                  <a:pt x="96721" y="1545125"/>
                </a:lnTo>
                <a:lnTo>
                  <a:pt x="78893" y="1504247"/>
                </a:lnTo>
                <a:lnTo>
                  <a:pt x="62769" y="1462568"/>
                </a:lnTo>
                <a:lnTo>
                  <a:pt x="48390" y="1420126"/>
                </a:lnTo>
                <a:lnTo>
                  <a:pt x="35796" y="1376960"/>
                </a:lnTo>
                <a:lnTo>
                  <a:pt x="25028" y="1333108"/>
                </a:lnTo>
                <a:lnTo>
                  <a:pt x="16126" y="1288608"/>
                </a:lnTo>
                <a:lnTo>
                  <a:pt x="9132" y="1243499"/>
                </a:lnTo>
                <a:lnTo>
                  <a:pt x="4085" y="1197819"/>
                </a:lnTo>
                <a:lnTo>
                  <a:pt x="1028" y="1151606"/>
                </a:lnTo>
                <a:lnTo>
                  <a:pt x="0" y="1104900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565905" y="4692218"/>
            <a:ext cx="27686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404040"/>
                </a:solidFill>
                <a:latin typeface="Noto Sans CJK JP Regular"/>
                <a:cs typeface="Noto Sans CJK JP Regular"/>
              </a:rPr>
              <a:t>簡述語意及反映感受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237603" y="4674819"/>
            <a:ext cx="939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好奇心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05200" y="2206751"/>
            <a:ext cx="4791455" cy="4178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3624579" y="0"/>
                </a:moveTo>
                <a:lnTo>
                  <a:pt x="298195" y="0"/>
                </a:lnTo>
                <a:lnTo>
                  <a:pt x="249829" y="3902"/>
                </a:lnTo>
                <a:lnTo>
                  <a:pt x="203946" y="15199"/>
                </a:lnTo>
                <a:lnTo>
                  <a:pt x="161161" y="33278"/>
                </a:lnTo>
                <a:lnTo>
                  <a:pt x="122088" y="57525"/>
                </a:lnTo>
                <a:lnTo>
                  <a:pt x="87342" y="87328"/>
                </a:lnTo>
                <a:lnTo>
                  <a:pt x="57536" y="122072"/>
                </a:lnTo>
                <a:lnTo>
                  <a:pt x="33285" y="161144"/>
                </a:lnTo>
                <a:lnTo>
                  <a:pt x="15203" y="203931"/>
                </a:lnTo>
                <a:lnTo>
                  <a:pt x="3903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3" y="1539356"/>
                </a:lnTo>
                <a:lnTo>
                  <a:pt x="15203" y="1585244"/>
                </a:lnTo>
                <a:lnTo>
                  <a:pt x="33285" y="1628031"/>
                </a:lnTo>
                <a:lnTo>
                  <a:pt x="57536" y="1667103"/>
                </a:lnTo>
                <a:lnTo>
                  <a:pt x="87342" y="1701847"/>
                </a:lnTo>
                <a:lnTo>
                  <a:pt x="122088" y="1731650"/>
                </a:lnTo>
                <a:lnTo>
                  <a:pt x="161161" y="1755897"/>
                </a:lnTo>
                <a:lnTo>
                  <a:pt x="203946" y="1773976"/>
                </a:lnTo>
                <a:lnTo>
                  <a:pt x="249829" y="1785273"/>
                </a:lnTo>
                <a:lnTo>
                  <a:pt x="298195" y="1789176"/>
                </a:lnTo>
                <a:lnTo>
                  <a:pt x="3624579" y="1789176"/>
                </a:lnTo>
                <a:lnTo>
                  <a:pt x="3672956" y="1785273"/>
                </a:lnTo>
                <a:lnTo>
                  <a:pt x="3718844" y="1773976"/>
                </a:lnTo>
                <a:lnTo>
                  <a:pt x="3761631" y="1755897"/>
                </a:lnTo>
                <a:lnTo>
                  <a:pt x="3800703" y="1731650"/>
                </a:lnTo>
                <a:lnTo>
                  <a:pt x="3835447" y="1701847"/>
                </a:lnTo>
                <a:lnTo>
                  <a:pt x="3865250" y="1667103"/>
                </a:lnTo>
                <a:lnTo>
                  <a:pt x="3889497" y="1628031"/>
                </a:lnTo>
                <a:lnTo>
                  <a:pt x="3907576" y="1585244"/>
                </a:lnTo>
                <a:lnTo>
                  <a:pt x="3918873" y="1539356"/>
                </a:lnTo>
                <a:lnTo>
                  <a:pt x="3922776" y="1490979"/>
                </a:lnTo>
                <a:lnTo>
                  <a:pt x="4458586" y="1490979"/>
                </a:lnTo>
                <a:lnTo>
                  <a:pt x="3922776" y="1043686"/>
                </a:lnTo>
                <a:lnTo>
                  <a:pt x="3922776" y="298196"/>
                </a:lnTo>
                <a:lnTo>
                  <a:pt x="3918873" y="249819"/>
                </a:lnTo>
                <a:lnTo>
                  <a:pt x="3907576" y="203931"/>
                </a:lnTo>
                <a:lnTo>
                  <a:pt x="3889497" y="161144"/>
                </a:lnTo>
                <a:lnTo>
                  <a:pt x="3865250" y="122072"/>
                </a:lnTo>
                <a:lnTo>
                  <a:pt x="3835447" y="87328"/>
                </a:lnTo>
                <a:lnTo>
                  <a:pt x="3800703" y="57525"/>
                </a:lnTo>
                <a:lnTo>
                  <a:pt x="3761631" y="33278"/>
                </a:lnTo>
                <a:lnTo>
                  <a:pt x="3718844" y="15199"/>
                </a:lnTo>
                <a:lnTo>
                  <a:pt x="3672956" y="3902"/>
                </a:lnTo>
                <a:lnTo>
                  <a:pt x="3624579" y="0"/>
                </a:lnTo>
                <a:close/>
              </a:path>
              <a:path w="4703445" h="1789430">
                <a:moveTo>
                  <a:pt x="4458586" y="1490979"/>
                </a:moveTo>
                <a:lnTo>
                  <a:pt x="3922776" y="1490979"/>
                </a:lnTo>
                <a:lnTo>
                  <a:pt x="4703064" y="1695068"/>
                </a:lnTo>
                <a:lnTo>
                  <a:pt x="4458586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74548" y="592836"/>
            <a:ext cx="4703445" cy="1789430"/>
          </a:xfrm>
          <a:custGeom>
            <a:avLst/>
            <a:gdLst/>
            <a:ahLst/>
            <a:cxnLst/>
            <a:rect l="l" t="t" r="r" b="b"/>
            <a:pathLst>
              <a:path w="4703445" h="1789430">
                <a:moveTo>
                  <a:pt x="0" y="298196"/>
                </a:moveTo>
                <a:lnTo>
                  <a:pt x="3903" y="249819"/>
                </a:lnTo>
                <a:lnTo>
                  <a:pt x="15203" y="203931"/>
                </a:lnTo>
                <a:lnTo>
                  <a:pt x="33285" y="161144"/>
                </a:lnTo>
                <a:lnTo>
                  <a:pt x="57536" y="122072"/>
                </a:lnTo>
                <a:lnTo>
                  <a:pt x="87342" y="87328"/>
                </a:lnTo>
                <a:lnTo>
                  <a:pt x="122088" y="57525"/>
                </a:lnTo>
                <a:lnTo>
                  <a:pt x="161161" y="33278"/>
                </a:lnTo>
                <a:lnTo>
                  <a:pt x="203946" y="15199"/>
                </a:lnTo>
                <a:lnTo>
                  <a:pt x="249829" y="3902"/>
                </a:lnTo>
                <a:lnTo>
                  <a:pt x="298195" y="0"/>
                </a:lnTo>
                <a:lnTo>
                  <a:pt x="2288285" y="0"/>
                </a:lnTo>
                <a:lnTo>
                  <a:pt x="3268979" y="0"/>
                </a:lnTo>
                <a:lnTo>
                  <a:pt x="3624579" y="0"/>
                </a:lnTo>
                <a:lnTo>
                  <a:pt x="3672956" y="3902"/>
                </a:lnTo>
                <a:lnTo>
                  <a:pt x="3718844" y="15199"/>
                </a:lnTo>
                <a:lnTo>
                  <a:pt x="3761631" y="33278"/>
                </a:lnTo>
                <a:lnTo>
                  <a:pt x="3800703" y="57525"/>
                </a:lnTo>
                <a:lnTo>
                  <a:pt x="3835447" y="87328"/>
                </a:lnTo>
                <a:lnTo>
                  <a:pt x="3865250" y="122072"/>
                </a:lnTo>
                <a:lnTo>
                  <a:pt x="3889497" y="161144"/>
                </a:lnTo>
                <a:lnTo>
                  <a:pt x="3907576" y="203931"/>
                </a:lnTo>
                <a:lnTo>
                  <a:pt x="3918873" y="249819"/>
                </a:lnTo>
                <a:lnTo>
                  <a:pt x="3922776" y="298196"/>
                </a:lnTo>
                <a:lnTo>
                  <a:pt x="3922776" y="1043686"/>
                </a:lnTo>
                <a:lnTo>
                  <a:pt x="4703064" y="1695068"/>
                </a:lnTo>
                <a:lnTo>
                  <a:pt x="3922776" y="1490979"/>
                </a:lnTo>
                <a:lnTo>
                  <a:pt x="3918873" y="1539356"/>
                </a:lnTo>
                <a:lnTo>
                  <a:pt x="3907576" y="1585244"/>
                </a:lnTo>
                <a:lnTo>
                  <a:pt x="3889497" y="1628031"/>
                </a:lnTo>
                <a:lnTo>
                  <a:pt x="3865250" y="1667103"/>
                </a:lnTo>
                <a:lnTo>
                  <a:pt x="3835447" y="1701847"/>
                </a:lnTo>
                <a:lnTo>
                  <a:pt x="3800703" y="1731650"/>
                </a:lnTo>
                <a:lnTo>
                  <a:pt x="3761631" y="1755897"/>
                </a:lnTo>
                <a:lnTo>
                  <a:pt x="3718844" y="1773976"/>
                </a:lnTo>
                <a:lnTo>
                  <a:pt x="3672956" y="1785273"/>
                </a:lnTo>
                <a:lnTo>
                  <a:pt x="3624579" y="1789176"/>
                </a:lnTo>
                <a:lnTo>
                  <a:pt x="3268979" y="1789176"/>
                </a:lnTo>
                <a:lnTo>
                  <a:pt x="2288285" y="1789176"/>
                </a:lnTo>
                <a:lnTo>
                  <a:pt x="298195" y="1789176"/>
                </a:lnTo>
                <a:lnTo>
                  <a:pt x="249829" y="1785273"/>
                </a:lnTo>
                <a:lnTo>
                  <a:pt x="203946" y="1773976"/>
                </a:lnTo>
                <a:lnTo>
                  <a:pt x="161161" y="1755897"/>
                </a:lnTo>
                <a:lnTo>
                  <a:pt x="122088" y="1731650"/>
                </a:lnTo>
                <a:lnTo>
                  <a:pt x="87342" y="1701847"/>
                </a:lnTo>
                <a:lnTo>
                  <a:pt x="57536" y="1667103"/>
                </a:lnTo>
                <a:lnTo>
                  <a:pt x="33285" y="1628031"/>
                </a:lnTo>
                <a:lnTo>
                  <a:pt x="15203" y="1585244"/>
                </a:lnTo>
                <a:lnTo>
                  <a:pt x="3903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37717" y="730123"/>
            <a:ext cx="3271520" cy="14878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基本資料表要畫家 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系圖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32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什麼是家糸 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圖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，怎麼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畫</a:t>
            </a:r>
            <a:r>
              <a:rPr dirty="0" sz="3200" spc="15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896100" y="504444"/>
            <a:ext cx="5218430" cy="2380615"/>
          </a:xfrm>
          <a:custGeom>
            <a:avLst/>
            <a:gdLst/>
            <a:ahLst/>
            <a:cxnLst/>
            <a:rect l="l" t="t" r="r" b="b"/>
            <a:pathLst>
              <a:path w="5218430" h="2380615">
                <a:moveTo>
                  <a:pt x="2174240" y="2100071"/>
                </a:moveTo>
                <a:lnTo>
                  <a:pt x="869696" y="2100071"/>
                </a:lnTo>
                <a:lnTo>
                  <a:pt x="342010" y="2380488"/>
                </a:lnTo>
                <a:lnTo>
                  <a:pt x="2174240" y="2100071"/>
                </a:lnTo>
                <a:close/>
              </a:path>
              <a:path w="5218430" h="2380615">
                <a:moveTo>
                  <a:pt x="4868164" y="0"/>
                </a:moveTo>
                <a:lnTo>
                  <a:pt x="350011" y="0"/>
                </a:lnTo>
                <a:lnTo>
                  <a:pt x="302520" y="3195"/>
                </a:lnTo>
                <a:lnTo>
                  <a:pt x="256969" y="12503"/>
                </a:lnTo>
                <a:lnTo>
                  <a:pt x="213776" y="27507"/>
                </a:lnTo>
                <a:lnTo>
                  <a:pt x="173359" y="47789"/>
                </a:lnTo>
                <a:lnTo>
                  <a:pt x="136135" y="72933"/>
                </a:lnTo>
                <a:lnTo>
                  <a:pt x="102520" y="102520"/>
                </a:lnTo>
                <a:lnTo>
                  <a:pt x="72933" y="136135"/>
                </a:lnTo>
                <a:lnTo>
                  <a:pt x="47789" y="173359"/>
                </a:lnTo>
                <a:lnTo>
                  <a:pt x="27507" y="213776"/>
                </a:lnTo>
                <a:lnTo>
                  <a:pt x="12503" y="256969"/>
                </a:lnTo>
                <a:lnTo>
                  <a:pt x="3195" y="302520"/>
                </a:lnTo>
                <a:lnTo>
                  <a:pt x="0" y="350011"/>
                </a:lnTo>
                <a:lnTo>
                  <a:pt x="0" y="1750059"/>
                </a:lnTo>
                <a:lnTo>
                  <a:pt x="3195" y="1797551"/>
                </a:lnTo>
                <a:lnTo>
                  <a:pt x="12503" y="1843102"/>
                </a:lnTo>
                <a:lnTo>
                  <a:pt x="27507" y="1886295"/>
                </a:lnTo>
                <a:lnTo>
                  <a:pt x="47789" y="1926712"/>
                </a:lnTo>
                <a:lnTo>
                  <a:pt x="72933" y="1963936"/>
                </a:lnTo>
                <a:lnTo>
                  <a:pt x="102520" y="1997551"/>
                </a:lnTo>
                <a:lnTo>
                  <a:pt x="136135" y="2027138"/>
                </a:lnTo>
                <a:lnTo>
                  <a:pt x="173359" y="2052282"/>
                </a:lnTo>
                <a:lnTo>
                  <a:pt x="213776" y="2072564"/>
                </a:lnTo>
                <a:lnTo>
                  <a:pt x="256969" y="2087568"/>
                </a:lnTo>
                <a:lnTo>
                  <a:pt x="302520" y="2096876"/>
                </a:lnTo>
                <a:lnTo>
                  <a:pt x="350011" y="2100071"/>
                </a:lnTo>
                <a:lnTo>
                  <a:pt x="4868164" y="2100071"/>
                </a:lnTo>
                <a:lnTo>
                  <a:pt x="4915655" y="2096876"/>
                </a:lnTo>
                <a:lnTo>
                  <a:pt x="4961206" y="2087568"/>
                </a:lnTo>
                <a:lnTo>
                  <a:pt x="5004399" y="2072564"/>
                </a:lnTo>
                <a:lnTo>
                  <a:pt x="5044816" y="2052282"/>
                </a:lnTo>
                <a:lnTo>
                  <a:pt x="5082040" y="2027138"/>
                </a:lnTo>
                <a:lnTo>
                  <a:pt x="5115655" y="1997551"/>
                </a:lnTo>
                <a:lnTo>
                  <a:pt x="5145242" y="1963936"/>
                </a:lnTo>
                <a:lnTo>
                  <a:pt x="5170386" y="1926712"/>
                </a:lnTo>
                <a:lnTo>
                  <a:pt x="5190668" y="1886295"/>
                </a:lnTo>
                <a:lnTo>
                  <a:pt x="5205672" y="1843102"/>
                </a:lnTo>
                <a:lnTo>
                  <a:pt x="5214980" y="1797551"/>
                </a:lnTo>
                <a:lnTo>
                  <a:pt x="5218176" y="1750059"/>
                </a:lnTo>
                <a:lnTo>
                  <a:pt x="5218176" y="350011"/>
                </a:lnTo>
                <a:lnTo>
                  <a:pt x="5214980" y="302520"/>
                </a:lnTo>
                <a:lnTo>
                  <a:pt x="5205672" y="256969"/>
                </a:lnTo>
                <a:lnTo>
                  <a:pt x="5190668" y="213776"/>
                </a:lnTo>
                <a:lnTo>
                  <a:pt x="5170386" y="173359"/>
                </a:lnTo>
                <a:lnTo>
                  <a:pt x="5145242" y="136135"/>
                </a:lnTo>
                <a:lnTo>
                  <a:pt x="5115655" y="102520"/>
                </a:lnTo>
                <a:lnTo>
                  <a:pt x="5082040" y="72933"/>
                </a:lnTo>
                <a:lnTo>
                  <a:pt x="5044816" y="47789"/>
                </a:lnTo>
                <a:lnTo>
                  <a:pt x="5004399" y="27507"/>
                </a:lnTo>
                <a:lnTo>
                  <a:pt x="4961206" y="12503"/>
                </a:lnTo>
                <a:lnTo>
                  <a:pt x="4915655" y="3195"/>
                </a:lnTo>
                <a:lnTo>
                  <a:pt x="48681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896100" y="504444"/>
            <a:ext cx="5218430" cy="2380615"/>
          </a:xfrm>
          <a:custGeom>
            <a:avLst/>
            <a:gdLst/>
            <a:ahLst/>
            <a:cxnLst/>
            <a:rect l="l" t="t" r="r" b="b"/>
            <a:pathLst>
              <a:path w="5218430" h="2380615">
                <a:moveTo>
                  <a:pt x="0" y="350011"/>
                </a:moveTo>
                <a:lnTo>
                  <a:pt x="3195" y="302520"/>
                </a:lnTo>
                <a:lnTo>
                  <a:pt x="12503" y="256969"/>
                </a:lnTo>
                <a:lnTo>
                  <a:pt x="27507" y="213776"/>
                </a:lnTo>
                <a:lnTo>
                  <a:pt x="47789" y="173359"/>
                </a:lnTo>
                <a:lnTo>
                  <a:pt x="72933" y="136135"/>
                </a:lnTo>
                <a:lnTo>
                  <a:pt x="102520" y="102520"/>
                </a:lnTo>
                <a:lnTo>
                  <a:pt x="136135" y="72933"/>
                </a:lnTo>
                <a:lnTo>
                  <a:pt x="173359" y="47789"/>
                </a:lnTo>
                <a:lnTo>
                  <a:pt x="213776" y="27507"/>
                </a:lnTo>
                <a:lnTo>
                  <a:pt x="256969" y="12503"/>
                </a:lnTo>
                <a:lnTo>
                  <a:pt x="302520" y="3195"/>
                </a:lnTo>
                <a:lnTo>
                  <a:pt x="350011" y="0"/>
                </a:lnTo>
                <a:lnTo>
                  <a:pt x="869696" y="0"/>
                </a:lnTo>
                <a:lnTo>
                  <a:pt x="2174240" y="0"/>
                </a:lnTo>
                <a:lnTo>
                  <a:pt x="4868164" y="0"/>
                </a:lnTo>
                <a:lnTo>
                  <a:pt x="4915655" y="3195"/>
                </a:lnTo>
                <a:lnTo>
                  <a:pt x="4961206" y="12503"/>
                </a:lnTo>
                <a:lnTo>
                  <a:pt x="5004399" y="27507"/>
                </a:lnTo>
                <a:lnTo>
                  <a:pt x="5044816" y="47789"/>
                </a:lnTo>
                <a:lnTo>
                  <a:pt x="5082040" y="72933"/>
                </a:lnTo>
                <a:lnTo>
                  <a:pt x="5115655" y="102520"/>
                </a:lnTo>
                <a:lnTo>
                  <a:pt x="5145242" y="136135"/>
                </a:lnTo>
                <a:lnTo>
                  <a:pt x="5170386" y="173359"/>
                </a:lnTo>
                <a:lnTo>
                  <a:pt x="5190668" y="213776"/>
                </a:lnTo>
                <a:lnTo>
                  <a:pt x="5205672" y="256969"/>
                </a:lnTo>
                <a:lnTo>
                  <a:pt x="5214980" y="302520"/>
                </a:lnTo>
                <a:lnTo>
                  <a:pt x="5218176" y="350011"/>
                </a:lnTo>
                <a:lnTo>
                  <a:pt x="5218176" y="1225041"/>
                </a:lnTo>
                <a:lnTo>
                  <a:pt x="5218176" y="1750059"/>
                </a:lnTo>
                <a:lnTo>
                  <a:pt x="5214980" y="1797551"/>
                </a:lnTo>
                <a:lnTo>
                  <a:pt x="5205672" y="1843102"/>
                </a:lnTo>
                <a:lnTo>
                  <a:pt x="5190668" y="1886295"/>
                </a:lnTo>
                <a:lnTo>
                  <a:pt x="5170386" y="1926712"/>
                </a:lnTo>
                <a:lnTo>
                  <a:pt x="5145242" y="1963936"/>
                </a:lnTo>
                <a:lnTo>
                  <a:pt x="5115655" y="1997551"/>
                </a:lnTo>
                <a:lnTo>
                  <a:pt x="5082040" y="2027138"/>
                </a:lnTo>
                <a:lnTo>
                  <a:pt x="5044816" y="2052282"/>
                </a:lnTo>
                <a:lnTo>
                  <a:pt x="5004399" y="2072564"/>
                </a:lnTo>
                <a:lnTo>
                  <a:pt x="4961206" y="2087568"/>
                </a:lnTo>
                <a:lnTo>
                  <a:pt x="4915655" y="2096876"/>
                </a:lnTo>
                <a:lnTo>
                  <a:pt x="4868164" y="2100071"/>
                </a:lnTo>
                <a:lnTo>
                  <a:pt x="2174240" y="2100071"/>
                </a:lnTo>
                <a:lnTo>
                  <a:pt x="342010" y="2380488"/>
                </a:lnTo>
                <a:lnTo>
                  <a:pt x="869696" y="2100071"/>
                </a:lnTo>
                <a:lnTo>
                  <a:pt x="350011" y="2100071"/>
                </a:lnTo>
                <a:lnTo>
                  <a:pt x="302520" y="2096876"/>
                </a:lnTo>
                <a:lnTo>
                  <a:pt x="256969" y="2087568"/>
                </a:lnTo>
                <a:lnTo>
                  <a:pt x="213776" y="2072564"/>
                </a:lnTo>
                <a:lnTo>
                  <a:pt x="173359" y="2052282"/>
                </a:lnTo>
                <a:lnTo>
                  <a:pt x="136135" y="2027138"/>
                </a:lnTo>
                <a:lnTo>
                  <a:pt x="102520" y="1997551"/>
                </a:lnTo>
                <a:lnTo>
                  <a:pt x="72933" y="1963936"/>
                </a:lnTo>
                <a:lnTo>
                  <a:pt x="47789" y="1926712"/>
                </a:lnTo>
                <a:lnTo>
                  <a:pt x="27507" y="1886295"/>
                </a:lnTo>
                <a:lnTo>
                  <a:pt x="12503" y="1843102"/>
                </a:lnTo>
                <a:lnTo>
                  <a:pt x="3195" y="1797551"/>
                </a:lnTo>
                <a:lnTo>
                  <a:pt x="0" y="1750059"/>
                </a:lnTo>
                <a:lnTo>
                  <a:pt x="0" y="1225041"/>
                </a:lnTo>
                <a:lnTo>
                  <a:pt x="0" y="350011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076313" y="674624"/>
            <a:ext cx="4659630" cy="173418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5"/>
              </a:spcBef>
            </a:pPr>
            <a:r>
              <a:rPr dirty="0" u="none" sz="2800" spc="5">
                <a:solidFill>
                  <a:srgbClr val="404040"/>
                </a:solidFill>
              </a:rPr>
              <a:t>家系圖就是透過透</a:t>
            </a:r>
            <a:r>
              <a:rPr dirty="0" u="none" sz="2800" spc="10">
                <a:solidFill>
                  <a:srgbClr val="404040"/>
                </a:solidFill>
              </a:rPr>
              <a:t>過</a:t>
            </a:r>
            <a:r>
              <a:rPr dirty="0" u="none" sz="2800" spc="5"/>
              <a:t>紙</a:t>
            </a:r>
            <a:r>
              <a:rPr dirty="0" u="none" sz="2800" spc="-25"/>
              <a:t>筆</a:t>
            </a:r>
            <a:r>
              <a:rPr dirty="0" u="none" sz="2800" spc="5"/>
              <a:t>、符 號</a:t>
            </a:r>
            <a:r>
              <a:rPr dirty="0" u="none" sz="2800" spc="5">
                <a:solidFill>
                  <a:srgbClr val="404040"/>
                </a:solidFill>
              </a:rPr>
              <a:t>來提供一種</a:t>
            </a:r>
            <a:r>
              <a:rPr dirty="0" u="none" sz="2800" spc="5"/>
              <a:t>速</a:t>
            </a:r>
            <a:r>
              <a:rPr dirty="0" u="none" sz="2800"/>
              <a:t>記</a:t>
            </a:r>
            <a:r>
              <a:rPr dirty="0" u="none" sz="2800" spc="5">
                <a:solidFill>
                  <a:srgbClr val="404040"/>
                </a:solidFill>
              </a:rPr>
              <a:t>的方</a:t>
            </a:r>
            <a:r>
              <a:rPr dirty="0" u="none" sz="2800" spc="-25">
                <a:solidFill>
                  <a:srgbClr val="404040"/>
                </a:solidFill>
              </a:rPr>
              <a:t>式</a:t>
            </a:r>
            <a:r>
              <a:rPr dirty="0" u="none" sz="2800" spc="5">
                <a:solidFill>
                  <a:srgbClr val="404040"/>
                </a:solidFill>
              </a:rPr>
              <a:t>，以 </a:t>
            </a:r>
            <a:r>
              <a:rPr dirty="0" u="none" sz="2800" spc="5"/>
              <a:t>描述家庭狀</a:t>
            </a:r>
            <a:r>
              <a:rPr dirty="0" u="none" sz="2800" spc="10"/>
              <a:t>況</a:t>
            </a:r>
            <a:r>
              <a:rPr dirty="0" u="none" sz="2800" spc="10">
                <a:solidFill>
                  <a:srgbClr val="404040"/>
                </a:solidFill>
              </a:rPr>
              <a:t>，參</a:t>
            </a:r>
            <a:r>
              <a:rPr dirty="0" u="none" sz="2800">
                <a:solidFill>
                  <a:srgbClr val="404040"/>
                </a:solidFill>
              </a:rPr>
              <a:t>閱</a:t>
            </a:r>
            <a:r>
              <a:rPr dirty="0" u="none" sz="2800" spc="10"/>
              <a:t>附</a:t>
            </a:r>
            <a:r>
              <a:rPr dirty="0" u="none" sz="2800" spc="-20"/>
              <a:t>件</a:t>
            </a:r>
            <a:r>
              <a:rPr dirty="0" u="none" sz="2800" spc="5"/>
              <a:t>一</a:t>
            </a:r>
            <a:r>
              <a:rPr dirty="0" u="none" sz="2800" spc="5">
                <a:solidFill>
                  <a:srgbClr val="404040"/>
                </a:solidFill>
              </a:rPr>
              <a:t>， </a:t>
            </a:r>
            <a:r>
              <a:rPr dirty="0" u="none" sz="2800" spc="5">
                <a:solidFill>
                  <a:srgbClr val="404040"/>
                </a:solidFill>
              </a:rPr>
              <a:t>我們來做小小練習</a:t>
            </a:r>
            <a:endParaRPr sz="28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9759" y="100711"/>
            <a:ext cx="3358515" cy="6953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  <a:tabLst>
                <a:tab pos="3345179" algn="l"/>
              </a:tabLst>
            </a:pPr>
            <a:r>
              <a:rPr dirty="0" sz="4400" spc="-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26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10">
                <a:solidFill>
                  <a:srgbClr val="000000"/>
                </a:solidFill>
              </a:rPr>
              <a:t>家系圖練習</a:t>
            </a:r>
            <a:r>
              <a:rPr dirty="0" sz="4400">
                <a:solidFill>
                  <a:srgbClr val="000000"/>
                </a:solidFill>
              </a:rPr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45463" y="1082039"/>
            <a:ext cx="10576560" cy="1750060"/>
          </a:xfrm>
          <a:prstGeom prst="rect">
            <a:avLst/>
          </a:prstGeom>
          <a:solidFill>
            <a:srgbClr val="FFFF00">
              <a:alpha val="14117"/>
            </a:srgbClr>
          </a:solidFill>
          <a:ln w="18288">
            <a:solidFill>
              <a:srgbClr val="585858"/>
            </a:solidFill>
          </a:ln>
        </p:spPr>
        <p:txBody>
          <a:bodyPr wrap="square" lIns="0" tIns="152400" rIns="0" bIns="0" rtlCol="0" vert="horz">
            <a:spAutoFit/>
          </a:bodyPr>
          <a:lstStyle/>
          <a:p>
            <a:pPr marL="319405" indent="-228600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20040" algn="l"/>
              </a:tabLst>
            </a:pPr>
            <a:r>
              <a:rPr dirty="0" sz="2400">
                <a:latin typeface="Noto Sans CJK JP Regular"/>
                <a:cs typeface="Noto Sans CJK JP Regular"/>
              </a:rPr>
              <a:t>案主</a:t>
            </a:r>
            <a:r>
              <a:rPr dirty="0" sz="2400" spc="-60">
                <a:latin typeface="Noto Sans CJK JP Regular"/>
                <a:cs typeface="Noto Sans CJK JP Regular"/>
              </a:rPr>
              <a:t>:</a:t>
            </a:r>
            <a:r>
              <a:rPr dirty="0" sz="2400" spc="50">
                <a:latin typeface="Noto Sans CJK JP Regular"/>
                <a:cs typeface="Noto Sans CJK JP Regular"/>
              </a:rPr>
              <a:t> </a:t>
            </a:r>
            <a:r>
              <a:rPr dirty="0" sz="2400" spc="105">
                <a:latin typeface="Noto Sans CJK JP Regular"/>
                <a:cs typeface="Noto Sans CJK JP Regular"/>
              </a:rPr>
              <a:t>67</a:t>
            </a:r>
            <a:r>
              <a:rPr dirty="0" sz="2400">
                <a:latin typeface="Noto Sans CJK JP Regular"/>
                <a:cs typeface="Noto Sans CJK JP Regular"/>
              </a:rPr>
              <a:t>歲，男性，獨居，有二段婚姻，皆離異，與第一段婚姻育有二子，</a:t>
            </a:r>
            <a:endParaRPr sz="2400">
              <a:latin typeface="Noto Sans CJK JP Regular"/>
              <a:cs typeface="Noto Sans CJK JP Regular"/>
            </a:endParaRPr>
          </a:p>
          <a:p>
            <a:pPr marL="319405" marR="305435">
              <a:lnSpc>
                <a:spcPct val="150000"/>
              </a:lnSpc>
              <a:spcBef>
                <a:spcPts val="5"/>
              </a:spcBef>
            </a:pPr>
            <a:r>
              <a:rPr dirty="0" sz="2400">
                <a:latin typeface="Noto Sans CJK JP Regular"/>
                <a:cs typeface="Noto Sans CJK JP Regular"/>
              </a:rPr>
              <a:t>第二段婚姻育有</a:t>
            </a:r>
            <a:r>
              <a:rPr dirty="0" sz="2400" spc="105">
                <a:latin typeface="Noto Sans CJK JP Regular"/>
                <a:cs typeface="Noto Sans CJK JP Regular"/>
              </a:rPr>
              <a:t>3</a:t>
            </a:r>
            <a:r>
              <a:rPr dirty="0" sz="2400">
                <a:latin typeface="Noto Sans CJK JP Regular"/>
                <a:cs typeface="Noto Sans CJK JP Regular"/>
              </a:rPr>
              <a:t>女，目前有華山基金會提供關懷訪視服務，老五老送餐服 </a:t>
            </a:r>
            <a:r>
              <a:rPr dirty="0" sz="2400" spc="-5">
                <a:latin typeface="Noto Sans CJK JP Regular"/>
                <a:cs typeface="Noto Sans CJK JP Regular"/>
              </a:rPr>
              <a:t>務，平時至澄清醫院就醫。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033272" y="3212592"/>
            <a:ext cx="10579735" cy="3267710"/>
          </a:xfrm>
          <a:custGeom>
            <a:avLst/>
            <a:gdLst/>
            <a:ahLst/>
            <a:cxnLst/>
            <a:rect l="l" t="t" r="r" b="b"/>
            <a:pathLst>
              <a:path w="10579735" h="3267710">
                <a:moveTo>
                  <a:pt x="0" y="3267455"/>
                </a:moveTo>
                <a:lnTo>
                  <a:pt x="10579608" y="3267455"/>
                </a:lnTo>
                <a:lnTo>
                  <a:pt x="10579608" y="0"/>
                </a:lnTo>
                <a:lnTo>
                  <a:pt x="0" y="0"/>
                </a:lnTo>
                <a:lnTo>
                  <a:pt x="0" y="3267455"/>
                </a:lnTo>
                <a:close/>
              </a:path>
            </a:pathLst>
          </a:custGeom>
          <a:solidFill>
            <a:srgbClr val="FAE4D5">
              <a:alpha val="59999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33272" y="3212592"/>
            <a:ext cx="10579735" cy="3267710"/>
          </a:xfrm>
          <a:custGeom>
            <a:avLst/>
            <a:gdLst/>
            <a:ahLst/>
            <a:cxnLst/>
            <a:rect l="l" t="t" r="r" b="b"/>
            <a:pathLst>
              <a:path w="10579735" h="3267710">
                <a:moveTo>
                  <a:pt x="0" y="3267455"/>
                </a:moveTo>
                <a:lnTo>
                  <a:pt x="10579608" y="3267455"/>
                </a:lnTo>
                <a:lnTo>
                  <a:pt x="10579608" y="0"/>
                </a:lnTo>
                <a:lnTo>
                  <a:pt x="0" y="0"/>
                </a:lnTo>
                <a:lnTo>
                  <a:pt x="0" y="3267455"/>
                </a:lnTo>
                <a:close/>
              </a:path>
            </a:pathLst>
          </a:custGeom>
          <a:ln w="18288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111402" y="3184176"/>
            <a:ext cx="8945880" cy="3227070"/>
          </a:xfrm>
          <a:prstGeom prst="rect">
            <a:avLst/>
          </a:prstGeom>
        </p:spPr>
        <p:txBody>
          <a:bodyPr wrap="square" lIns="0" tIns="1644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案</a:t>
            </a:r>
            <a:r>
              <a:rPr dirty="0" sz="2000" spc="-15">
                <a:latin typeface="Noto Sans CJK JP Regular"/>
                <a:cs typeface="Noto Sans CJK JP Regular"/>
              </a:rPr>
              <a:t>主</a:t>
            </a:r>
            <a:r>
              <a:rPr dirty="0" sz="2000" spc="20">
                <a:latin typeface="Noto Sans CJK JP Regular"/>
                <a:cs typeface="Noto Sans CJK JP Regular"/>
              </a:rPr>
              <a:t>:72</a:t>
            </a:r>
            <a:r>
              <a:rPr dirty="0" sz="2000" spc="-10">
                <a:latin typeface="Noto Sans CJK JP Regular"/>
                <a:cs typeface="Noto Sans CJK JP Regular"/>
              </a:rPr>
              <a:t>歲，女，案夫往生，</a:t>
            </a:r>
            <a:r>
              <a:rPr dirty="0" sz="2000" spc="10">
                <a:latin typeface="Noto Sans CJK JP Regular"/>
                <a:cs typeface="Noto Sans CJK JP Regular"/>
              </a:rPr>
              <a:t>與</a:t>
            </a:r>
            <a:r>
              <a:rPr dirty="0" sz="2000" spc="-10">
                <a:latin typeface="Noto Sans CJK JP Regular"/>
                <a:cs typeface="Noto Sans CJK JP Regular"/>
              </a:rPr>
              <a:t>案夫</a:t>
            </a:r>
            <a:r>
              <a:rPr dirty="0" sz="2000" spc="10">
                <a:latin typeface="Noto Sans CJK JP Regular"/>
                <a:cs typeface="Noto Sans CJK JP Regular"/>
              </a:rPr>
              <a:t>依</a:t>
            </a:r>
            <a:r>
              <a:rPr dirty="0" sz="2000" spc="-10">
                <a:latin typeface="Noto Sans CJK JP Regular"/>
                <a:cs typeface="Noto Sans CJK JP Regular"/>
              </a:rPr>
              <a:t>序育</a:t>
            </a:r>
            <a:r>
              <a:rPr dirty="0" sz="2000" spc="10">
                <a:latin typeface="Noto Sans CJK JP Regular"/>
                <a:cs typeface="Noto Sans CJK JP Regular"/>
              </a:rPr>
              <a:t>有</a:t>
            </a:r>
            <a:r>
              <a:rPr dirty="0" sz="2000" spc="-10">
                <a:latin typeface="Noto Sans CJK JP Regular"/>
                <a:cs typeface="Noto Sans CJK JP Regular"/>
              </a:rPr>
              <a:t>一女</a:t>
            </a:r>
            <a:r>
              <a:rPr dirty="0" sz="2000" spc="10">
                <a:latin typeface="Noto Sans CJK JP Regular"/>
                <a:cs typeface="Noto Sans CJK JP Regular"/>
              </a:rPr>
              <a:t>三</a:t>
            </a:r>
            <a:r>
              <a:rPr dirty="0" sz="2000" spc="-10">
                <a:latin typeface="Noto Sans CJK JP Regular"/>
                <a:cs typeface="Noto Sans CJK JP Regular"/>
              </a:rPr>
              <a:t>男，</a:t>
            </a:r>
            <a:r>
              <a:rPr dirty="0" sz="2000" spc="10">
                <a:latin typeface="Noto Sans CJK JP Regular"/>
                <a:cs typeface="Noto Sans CJK JP Regular"/>
              </a:rPr>
              <a:t>領</a:t>
            </a:r>
            <a:r>
              <a:rPr dirty="0" sz="2000" spc="-10">
                <a:latin typeface="Noto Sans CJK JP Regular"/>
                <a:cs typeface="Noto Sans CJK JP Regular"/>
              </a:rPr>
              <a:t>有老</a:t>
            </a:r>
            <a:r>
              <a:rPr dirty="0" sz="2000" spc="10">
                <a:latin typeface="Noto Sans CJK JP Regular"/>
                <a:cs typeface="Noto Sans CJK JP Regular"/>
              </a:rPr>
              <a:t>農</a:t>
            </a:r>
            <a:r>
              <a:rPr dirty="0" sz="2000" spc="-10">
                <a:latin typeface="Noto Sans CJK JP Regular"/>
                <a:cs typeface="Noto Sans CJK JP Regular"/>
              </a:rPr>
              <a:t>年金。</a:t>
            </a:r>
            <a:endParaRPr sz="20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15">
                <a:latin typeface="Noto Sans CJK JP Regular"/>
                <a:cs typeface="Noto Sans CJK JP Regular"/>
              </a:rPr>
              <a:t>案長女</a:t>
            </a:r>
            <a:r>
              <a:rPr dirty="0" sz="2000" spc="40">
                <a:latin typeface="Noto Sans CJK JP Regular"/>
                <a:cs typeface="Noto Sans CJK JP Regular"/>
              </a:rPr>
              <a:t>：49</a:t>
            </a:r>
            <a:r>
              <a:rPr dirty="0" sz="2000" spc="-15">
                <a:latin typeface="Noto Sans CJK JP Regular"/>
                <a:cs typeface="Noto Sans CJK JP Regular"/>
              </a:rPr>
              <a:t>歲，己婚，嫁至台</a:t>
            </a:r>
            <a:r>
              <a:rPr dirty="0" sz="2000" spc="5">
                <a:latin typeface="Noto Sans CJK JP Regular"/>
                <a:cs typeface="Noto Sans CJK JP Regular"/>
              </a:rPr>
              <a:t>北</a:t>
            </a:r>
            <a:r>
              <a:rPr dirty="0" sz="2000" spc="-15">
                <a:latin typeface="Noto Sans CJK JP Regular"/>
                <a:cs typeface="Noto Sans CJK JP Regular"/>
              </a:rPr>
              <a:t>，育</a:t>
            </a:r>
            <a:r>
              <a:rPr dirty="0" sz="2000" spc="5">
                <a:latin typeface="Noto Sans CJK JP Regular"/>
                <a:cs typeface="Noto Sans CJK JP Regular"/>
              </a:rPr>
              <a:t>有</a:t>
            </a:r>
            <a:r>
              <a:rPr dirty="0" sz="2000" spc="-15">
                <a:latin typeface="Noto Sans CJK JP Regular"/>
                <a:cs typeface="Noto Sans CJK JP Regular"/>
              </a:rPr>
              <a:t>一子</a:t>
            </a:r>
            <a:endParaRPr sz="20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2000" spc="-15">
                <a:latin typeface="Noto Sans CJK JP Regular"/>
                <a:cs typeface="Noto Sans CJK JP Regular"/>
              </a:rPr>
              <a:t>案長子</a:t>
            </a:r>
            <a:r>
              <a:rPr dirty="0" sz="2000" spc="40">
                <a:latin typeface="Noto Sans CJK JP Regular"/>
                <a:cs typeface="Noto Sans CJK JP Regular"/>
              </a:rPr>
              <a:t>：47</a:t>
            </a:r>
            <a:r>
              <a:rPr dirty="0" sz="2000" spc="-15">
                <a:latin typeface="Noto Sans CJK JP Regular"/>
                <a:cs typeface="Noto Sans CJK JP Regular"/>
              </a:rPr>
              <a:t>歲，離異，無子女</a:t>
            </a:r>
            <a:r>
              <a:rPr dirty="0" sz="2000" spc="5">
                <a:latin typeface="Noto Sans CJK JP Regular"/>
                <a:cs typeface="Noto Sans CJK JP Regular"/>
              </a:rPr>
              <a:t>，</a:t>
            </a:r>
            <a:r>
              <a:rPr dirty="0" sz="2000" spc="-15">
                <a:latin typeface="Noto Sans CJK JP Regular"/>
                <a:cs typeface="Noto Sans CJK JP Regular"/>
              </a:rPr>
              <a:t>目前</a:t>
            </a:r>
            <a:r>
              <a:rPr dirty="0" sz="2000" spc="5">
                <a:latin typeface="Noto Sans CJK JP Regular"/>
                <a:cs typeface="Noto Sans CJK JP Regular"/>
              </a:rPr>
              <a:t>中</a:t>
            </a:r>
            <a:r>
              <a:rPr dirty="0" sz="2000" spc="-15">
                <a:latin typeface="Noto Sans CJK JP Regular"/>
                <a:cs typeface="Noto Sans CJK JP Regular"/>
              </a:rPr>
              <a:t>風臥</a:t>
            </a:r>
            <a:r>
              <a:rPr dirty="0" sz="2000" spc="5">
                <a:latin typeface="Noto Sans CJK JP Regular"/>
                <a:cs typeface="Noto Sans CJK JP Regular"/>
              </a:rPr>
              <a:t>床</a:t>
            </a:r>
            <a:r>
              <a:rPr dirty="0" sz="2000" spc="-15">
                <a:latin typeface="Noto Sans CJK JP Regular"/>
                <a:cs typeface="Noto Sans CJK JP Regular"/>
              </a:rPr>
              <a:t>，領</a:t>
            </a:r>
            <a:r>
              <a:rPr dirty="0" sz="2000" spc="5">
                <a:latin typeface="Noto Sans CJK JP Regular"/>
                <a:cs typeface="Noto Sans CJK JP Regular"/>
              </a:rPr>
              <a:t>有</a:t>
            </a:r>
            <a:r>
              <a:rPr dirty="0" sz="2000" spc="-15">
                <a:latin typeface="Noto Sans CJK JP Regular"/>
                <a:cs typeface="Noto Sans CJK JP Regular"/>
              </a:rPr>
              <a:t>身障</a:t>
            </a:r>
            <a:r>
              <a:rPr dirty="0" sz="2000" spc="5">
                <a:latin typeface="Noto Sans CJK JP Regular"/>
                <a:cs typeface="Noto Sans CJK JP Regular"/>
              </a:rPr>
              <a:t>生</a:t>
            </a:r>
            <a:r>
              <a:rPr dirty="0" sz="2000" spc="-15">
                <a:latin typeface="Noto Sans CJK JP Regular"/>
                <a:cs typeface="Noto Sans CJK JP Regular"/>
              </a:rPr>
              <a:t>活補</a:t>
            </a:r>
            <a:r>
              <a:rPr dirty="0" sz="2000" spc="5">
                <a:latin typeface="Noto Sans CJK JP Regular"/>
                <a:cs typeface="Noto Sans CJK JP Regular"/>
              </a:rPr>
              <a:t>助</a:t>
            </a:r>
            <a:r>
              <a:rPr dirty="0" sz="2000" spc="-15">
                <a:latin typeface="Noto Sans CJK JP Regular"/>
                <a:cs typeface="Noto Sans CJK JP Regular"/>
              </a:rPr>
              <a:t>由案</a:t>
            </a:r>
            <a:r>
              <a:rPr dirty="0" sz="2000" spc="5">
                <a:latin typeface="Noto Sans CJK JP Regular"/>
                <a:cs typeface="Noto Sans CJK JP Regular"/>
              </a:rPr>
              <a:t>主</a:t>
            </a:r>
            <a:r>
              <a:rPr dirty="0" sz="2000" spc="-15">
                <a:latin typeface="Noto Sans CJK JP Regular"/>
                <a:cs typeface="Noto Sans CJK JP Regular"/>
              </a:rPr>
              <a:t>照顧。</a:t>
            </a:r>
            <a:endParaRPr sz="2000">
              <a:latin typeface="Noto Sans CJK JP Regular"/>
              <a:cs typeface="Noto Sans CJK JP Regular"/>
            </a:endParaRPr>
          </a:p>
          <a:p>
            <a:pPr marL="12700" marR="3051810">
              <a:lnSpc>
                <a:spcPct val="150100"/>
              </a:lnSpc>
            </a:pPr>
            <a:r>
              <a:rPr dirty="0" sz="2000" spc="-10">
                <a:latin typeface="Noto Sans CJK JP Regular"/>
                <a:cs typeface="Noto Sans CJK JP Regular"/>
              </a:rPr>
              <a:t>案次子：</a:t>
            </a:r>
            <a:r>
              <a:rPr dirty="0" sz="2000" spc="60">
                <a:latin typeface="Noto Sans CJK JP Regular"/>
                <a:cs typeface="Noto Sans CJK JP Regular"/>
              </a:rPr>
              <a:t>44</a:t>
            </a:r>
            <a:r>
              <a:rPr dirty="0" sz="2000" spc="-10">
                <a:latin typeface="Noto Sans CJK JP Regular"/>
                <a:cs typeface="Noto Sans CJK JP Regular"/>
              </a:rPr>
              <a:t>歲，己婚，育有二</a:t>
            </a:r>
            <a:r>
              <a:rPr dirty="0" sz="2000" spc="10">
                <a:latin typeface="Noto Sans CJK JP Regular"/>
                <a:cs typeface="Noto Sans CJK JP Regular"/>
              </a:rPr>
              <a:t>女</a:t>
            </a:r>
            <a:r>
              <a:rPr dirty="0" sz="2000" spc="-10">
                <a:latin typeface="Noto Sans CJK JP Regular"/>
                <a:cs typeface="Noto Sans CJK JP Regular"/>
              </a:rPr>
              <a:t>，目</a:t>
            </a:r>
            <a:r>
              <a:rPr dirty="0" sz="2000" spc="10">
                <a:latin typeface="Noto Sans CJK JP Regular"/>
                <a:cs typeface="Noto Sans CJK JP Regular"/>
              </a:rPr>
              <a:t>前</a:t>
            </a:r>
            <a:r>
              <a:rPr dirty="0" sz="2000" spc="-10">
                <a:latin typeface="Noto Sans CJK JP Regular"/>
                <a:cs typeface="Noto Sans CJK JP Regular"/>
              </a:rPr>
              <a:t>租屋</a:t>
            </a:r>
            <a:r>
              <a:rPr dirty="0" sz="2000" spc="10">
                <a:latin typeface="Noto Sans CJK JP Regular"/>
                <a:cs typeface="Noto Sans CJK JP Regular"/>
              </a:rPr>
              <a:t>於</a:t>
            </a:r>
            <a:r>
              <a:rPr dirty="0" sz="2000" spc="-10">
                <a:latin typeface="Noto Sans CJK JP Regular"/>
                <a:cs typeface="Noto Sans CJK JP Regular"/>
              </a:rPr>
              <a:t>大里。 </a:t>
            </a:r>
            <a:r>
              <a:rPr dirty="0" sz="2000" spc="-10">
                <a:latin typeface="Noto Sans CJK JP Regular"/>
                <a:cs typeface="Noto Sans CJK JP Regular"/>
              </a:rPr>
              <a:t>案三子</a:t>
            </a:r>
            <a:r>
              <a:rPr dirty="0" sz="2000" spc="35">
                <a:latin typeface="Noto Sans CJK JP Regular"/>
                <a:cs typeface="Noto Sans CJK JP Regular"/>
              </a:rPr>
              <a:t>：40</a:t>
            </a:r>
            <a:r>
              <a:rPr dirty="0" sz="2000" spc="-10">
                <a:latin typeface="Noto Sans CJK JP Regular"/>
                <a:cs typeface="Noto Sans CJK JP Regular"/>
              </a:rPr>
              <a:t>歲，未婚，目前於</a:t>
            </a:r>
            <a:r>
              <a:rPr dirty="0" sz="2000" spc="10">
                <a:latin typeface="Noto Sans CJK JP Regular"/>
                <a:cs typeface="Noto Sans CJK JP Regular"/>
              </a:rPr>
              <a:t>台</a:t>
            </a:r>
            <a:r>
              <a:rPr dirty="0" sz="2000" spc="-10">
                <a:latin typeface="Noto Sans CJK JP Regular"/>
                <a:cs typeface="Noto Sans CJK JP Regular"/>
              </a:rPr>
              <a:t>北工</a:t>
            </a:r>
            <a:r>
              <a:rPr dirty="0" sz="2000" spc="10">
                <a:latin typeface="Noto Sans CJK JP Regular"/>
                <a:cs typeface="Noto Sans CJK JP Regular"/>
              </a:rPr>
              <a:t>作</a:t>
            </a:r>
            <a:r>
              <a:rPr dirty="0" sz="2000" spc="-10">
                <a:latin typeface="Noto Sans CJK JP Regular"/>
                <a:cs typeface="Noto Sans CJK JP Regular"/>
              </a:rPr>
              <a:t>。</a:t>
            </a:r>
            <a:endParaRPr sz="20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15">
                <a:latin typeface="Noto Sans CJK JP Regular"/>
                <a:cs typeface="Noto Sans CJK JP Regular"/>
              </a:rPr>
              <a:t>案主使用資源：伊甸基金</a:t>
            </a:r>
            <a:r>
              <a:rPr dirty="0" sz="2000" spc="-10">
                <a:latin typeface="Noto Sans CJK JP Regular"/>
                <a:cs typeface="Noto Sans CJK JP Regular"/>
              </a:rPr>
              <a:t>會</a:t>
            </a:r>
            <a:r>
              <a:rPr dirty="0" sz="2000" spc="170">
                <a:latin typeface="Noto Sans CJK JP Regular"/>
                <a:cs typeface="Noto Sans CJK JP Regular"/>
              </a:rPr>
              <a:t>-</a:t>
            </a:r>
            <a:r>
              <a:rPr dirty="0" sz="2000" spc="-10">
                <a:latin typeface="Noto Sans CJK JP Regular"/>
                <a:cs typeface="Noto Sans CJK JP Regular"/>
              </a:rPr>
              <a:t>到宅</a:t>
            </a:r>
            <a:r>
              <a:rPr dirty="0" sz="2000" spc="-20">
                <a:latin typeface="Noto Sans CJK JP Regular"/>
                <a:cs typeface="Noto Sans CJK JP Regular"/>
              </a:rPr>
              <a:t>關</a:t>
            </a:r>
            <a:r>
              <a:rPr dirty="0" sz="2000" spc="5">
                <a:latin typeface="Noto Sans CJK JP Regular"/>
                <a:cs typeface="Noto Sans CJK JP Regular"/>
              </a:rPr>
              <a:t>懷</a:t>
            </a:r>
            <a:r>
              <a:rPr dirty="0" sz="2000" spc="-10">
                <a:latin typeface="Noto Sans CJK JP Regular"/>
                <a:cs typeface="Noto Sans CJK JP Regular"/>
              </a:rPr>
              <a:t>訪視</a:t>
            </a:r>
            <a:r>
              <a:rPr dirty="0" sz="2000" spc="-15">
                <a:latin typeface="Noto Sans CJK JP Regular"/>
                <a:cs typeface="Noto Sans CJK JP Regular"/>
              </a:rPr>
              <a:t>、</a:t>
            </a:r>
            <a:r>
              <a:rPr dirty="0" sz="2000" spc="175">
                <a:latin typeface="Noto Sans CJK JP Regular"/>
                <a:cs typeface="Noto Sans CJK JP Regular"/>
              </a:rPr>
              <a:t>XXXX-</a:t>
            </a:r>
            <a:r>
              <a:rPr dirty="0" sz="2000" spc="5">
                <a:latin typeface="Noto Sans CJK JP Regular"/>
                <a:cs typeface="Noto Sans CJK JP Regular"/>
              </a:rPr>
              <a:t>喘</a:t>
            </a:r>
            <a:r>
              <a:rPr dirty="0" sz="2000" spc="-10">
                <a:latin typeface="Noto Sans CJK JP Regular"/>
                <a:cs typeface="Noto Sans CJK JP Regular"/>
              </a:rPr>
              <a:t>息服務</a:t>
            </a:r>
            <a:endParaRPr sz="20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案子使用資源：弘道基金會</a:t>
            </a:r>
            <a:r>
              <a:rPr dirty="0" sz="2000" spc="170">
                <a:latin typeface="Noto Sans CJK JP Regular"/>
                <a:cs typeface="Noto Sans CJK JP Regular"/>
              </a:rPr>
              <a:t>-</a:t>
            </a:r>
            <a:r>
              <a:rPr dirty="0" sz="2000" spc="-10">
                <a:latin typeface="Noto Sans CJK JP Regular"/>
                <a:cs typeface="Noto Sans CJK JP Regular"/>
              </a:rPr>
              <a:t>居家服務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06679" y="1435608"/>
            <a:ext cx="856615" cy="805180"/>
          </a:xfrm>
          <a:custGeom>
            <a:avLst/>
            <a:gdLst/>
            <a:ahLst/>
            <a:cxnLst/>
            <a:rect l="l" t="t" r="r" b="b"/>
            <a:pathLst>
              <a:path w="856615" h="805180">
                <a:moveTo>
                  <a:pt x="428244" y="0"/>
                </a:moveTo>
                <a:lnTo>
                  <a:pt x="378301" y="2706"/>
                </a:lnTo>
                <a:lnTo>
                  <a:pt x="330051" y="10623"/>
                </a:lnTo>
                <a:lnTo>
                  <a:pt x="283815" y="23450"/>
                </a:lnTo>
                <a:lnTo>
                  <a:pt x="239913" y="40885"/>
                </a:lnTo>
                <a:lnTo>
                  <a:pt x="198667" y="62627"/>
                </a:lnTo>
                <a:lnTo>
                  <a:pt x="160399" y="88374"/>
                </a:lnTo>
                <a:lnTo>
                  <a:pt x="125429" y="117824"/>
                </a:lnTo>
                <a:lnTo>
                  <a:pt x="94080" y="150676"/>
                </a:lnTo>
                <a:lnTo>
                  <a:pt x="66672" y="186628"/>
                </a:lnTo>
                <a:lnTo>
                  <a:pt x="43527" y="225378"/>
                </a:lnTo>
                <a:lnTo>
                  <a:pt x="24966" y="266626"/>
                </a:lnTo>
                <a:lnTo>
                  <a:pt x="11310" y="310069"/>
                </a:lnTo>
                <a:lnTo>
                  <a:pt x="2881" y="355406"/>
                </a:lnTo>
                <a:lnTo>
                  <a:pt x="0" y="402336"/>
                </a:lnTo>
                <a:lnTo>
                  <a:pt x="2881" y="449265"/>
                </a:lnTo>
                <a:lnTo>
                  <a:pt x="11310" y="494602"/>
                </a:lnTo>
                <a:lnTo>
                  <a:pt x="24966" y="538045"/>
                </a:lnTo>
                <a:lnTo>
                  <a:pt x="43527" y="579293"/>
                </a:lnTo>
                <a:lnTo>
                  <a:pt x="66672" y="618043"/>
                </a:lnTo>
                <a:lnTo>
                  <a:pt x="94080" y="653995"/>
                </a:lnTo>
                <a:lnTo>
                  <a:pt x="125429" y="686847"/>
                </a:lnTo>
                <a:lnTo>
                  <a:pt x="160399" y="716297"/>
                </a:lnTo>
                <a:lnTo>
                  <a:pt x="198667" y="742044"/>
                </a:lnTo>
                <a:lnTo>
                  <a:pt x="239913" y="763786"/>
                </a:lnTo>
                <a:lnTo>
                  <a:pt x="283815" y="781221"/>
                </a:lnTo>
                <a:lnTo>
                  <a:pt x="330051" y="794048"/>
                </a:lnTo>
                <a:lnTo>
                  <a:pt x="378301" y="801965"/>
                </a:lnTo>
                <a:lnTo>
                  <a:pt x="428244" y="804671"/>
                </a:lnTo>
                <a:lnTo>
                  <a:pt x="478186" y="801965"/>
                </a:lnTo>
                <a:lnTo>
                  <a:pt x="526436" y="794048"/>
                </a:lnTo>
                <a:lnTo>
                  <a:pt x="572672" y="781221"/>
                </a:lnTo>
                <a:lnTo>
                  <a:pt x="616574" y="763786"/>
                </a:lnTo>
                <a:lnTo>
                  <a:pt x="657820" y="742044"/>
                </a:lnTo>
                <a:lnTo>
                  <a:pt x="696088" y="716297"/>
                </a:lnTo>
                <a:lnTo>
                  <a:pt x="731058" y="686847"/>
                </a:lnTo>
                <a:lnTo>
                  <a:pt x="762407" y="653995"/>
                </a:lnTo>
                <a:lnTo>
                  <a:pt x="789815" y="618043"/>
                </a:lnTo>
                <a:lnTo>
                  <a:pt x="812960" y="579293"/>
                </a:lnTo>
                <a:lnTo>
                  <a:pt x="831521" y="538045"/>
                </a:lnTo>
                <a:lnTo>
                  <a:pt x="845177" y="494602"/>
                </a:lnTo>
                <a:lnTo>
                  <a:pt x="853606" y="449265"/>
                </a:lnTo>
                <a:lnTo>
                  <a:pt x="856488" y="402336"/>
                </a:lnTo>
                <a:lnTo>
                  <a:pt x="853606" y="355406"/>
                </a:lnTo>
                <a:lnTo>
                  <a:pt x="845177" y="310069"/>
                </a:lnTo>
                <a:lnTo>
                  <a:pt x="831521" y="266626"/>
                </a:lnTo>
                <a:lnTo>
                  <a:pt x="812960" y="225378"/>
                </a:lnTo>
                <a:lnTo>
                  <a:pt x="789815" y="186628"/>
                </a:lnTo>
                <a:lnTo>
                  <a:pt x="762407" y="150676"/>
                </a:lnTo>
                <a:lnTo>
                  <a:pt x="731058" y="117824"/>
                </a:lnTo>
                <a:lnTo>
                  <a:pt x="696088" y="88374"/>
                </a:lnTo>
                <a:lnTo>
                  <a:pt x="657820" y="62627"/>
                </a:lnTo>
                <a:lnTo>
                  <a:pt x="616574" y="40885"/>
                </a:lnTo>
                <a:lnTo>
                  <a:pt x="572672" y="23450"/>
                </a:lnTo>
                <a:lnTo>
                  <a:pt x="526436" y="10623"/>
                </a:lnTo>
                <a:lnTo>
                  <a:pt x="478186" y="2706"/>
                </a:lnTo>
                <a:lnTo>
                  <a:pt x="428244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407314" y="1521663"/>
            <a:ext cx="25781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8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18871" y="4404359"/>
            <a:ext cx="853440" cy="807720"/>
          </a:xfrm>
          <a:custGeom>
            <a:avLst/>
            <a:gdLst/>
            <a:ahLst/>
            <a:cxnLst/>
            <a:rect l="l" t="t" r="r" b="b"/>
            <a:pathLst>
              <a:path w="853440" h="807720">
                <a:moveTo>
                  <a:pt x="426720" y="0"/>
                </a:moveTo>
                <a:lnTo>
                  <a:pt x="376954" y="2717"/>
                </a:lnTo>
                <a:lnTo>
                  <a:pt x="328876" y="10668"/>
                </a:lnTo>
                <a:lnTo>
                  <a:pt x="282803" y="23548"/>
                </a:lnTo>
                <a:lnTo>
                  <a:pt x="239058" y="41054"/>
                </a:lnTo>
                <a:lnTo>
                  <a:pt x="197959" y="62884"/>
                </a:lnTo>
                <a:lnTo>
                  <a:pt x="159827" y="88734"/>
                </a:lnTo>
                <a:lnTo>
                  <a:pt x="124982" y="118300"/>
                </a:lnTo>
                <a:lnTo>
                  <a:pt x="93744" y="151280"/>
                </a:lnTo>
                <a:lnTo>
                  <a:pt x="66434" y="187370"/>
                </a:lnTo>
                <a:lnTo>
                  <a:pt x="43371" y="226267"/>
                </a:lnTo>
                <a:lnTo>
                  <a:pt x="24876" y="267668"/>
                </a:lnTo>
                <a:lnTo>
                  <a:pt x="11269" y="311269"/>
                </a:lnTo>
                <a:lnTo>
                  <a:pt x="2870" y="356767"/>
                </a:lnTo>
                <a:lnTo>
                  <a:pt x="0" y="403859"/>
                </a:lnTo>
                <a:lnTo>
                  <a:pt x="2870" y="450952"/>
                </a:lnTo>
                <a:lnTo>
                  <a:pt x="11269" y="496450"/>
                </a:lnTo>
                <a:lnTo>
                  <a:pt x="24876" y="540051"/>
                </a:lnTo>
                <a:lnTo>
                  <a:pt x="43371" y="581452"/>
                </a:lnTo>
                <a:lnTo>
                  <a:pt x="66434" y="620349"/>
                </a:lnTo>
                <a:lnTo>
                  <a:pt x="93744" y="656439"/>
                </a:lnTo>
                <a:lnTo>
                  <a:pt x="124982" y="689419"/>
                </a:lnTo>
                <a:lnTo>
                  <a:pt x="159827" y="718985"/>
                </a:lnTo>
                <a:lnTo>
                  <a:pt x="197959" y="744835"/>
                </a:lnTo>
                <a:lnTo>
                  <a:pt x="239058" y="766665"/>
                </a:lnTo>
                <a:lnTo>
                  <a:pt x="282803" y="784171"/>
                </a:lnTo>
                <a:lnTo>
                  <a:pt x="328876" y="797051"/>
                </a:lnTo>
                <a:lnTo>
                  <a:pt x="376954" y="805002"/>
                </a:lnTo>
                <a:lnTo>
                  <a:pt x="426720" y="807719"/>
                </a:lnTo>
                <a:lnTo>
                  <a:pt x="476485" y="805002"/>
                </a:lnTo>
                <a:lnTo>
                  <a:pt x="524563" y="797051"/>
                </a:lnTo>
                <a:lnTo>
                  <a:pt x="570636" y="784171"/>
                </a:lnTo>
                <a:lnTo>
                  <a:pt x="614381" y="766665"/>
                </a:lnTo>
                <a:lnTo>
                  <a:pt x="655480" y="744835"/>
                </a:lnTo>
                <a:lnTo>
                  <a:pt x="693612" y="718985"/>
                </a:lnTo>
                <a:lnTo>
                  <a:pt x="728457" y="689419"/>
                </a:lnTo>
                <a:lnTo>
                  <a:pt x="759695" y="656439"/>
                </a:lnTo>
                <a:lnTo>
                  <a:pt x="787005" y="620349"/>
                </a:lnTo>
                <a:lnTo>
                  <a:pt x="810068" y="581452"/>
                </a:lnTo>
                <a:lnTo>
                  <a:pt x="828563" y="540051"/>
                </a:lnTo>
                <a:lnTo>
                  <a:pt x="842170" y="496450"/>
                </a:lnTo>
                <a:lnTo>
                  <a:pt x="850569" y="450952"/>
                </a:lnTo>
                <a:lnTo>
                  <a:pt x="853440" y="403859"/>
                </a:lnTo>
                <a:lnTo>
                  <a:pt x="850569" y="356767"/>
                </a:lnTo>
                <a:lnTo>
                  <a:pt x="842170" y="311269"/>
                </a:lnTo>
                <a:lnTo>
                  <a:pt x="828563" y="267668"/>
                </a:lnTo>
                <a:lnTo>
                  <a:pt x="810068" y="226267"/>
                </a:lnTo>
                <a:lnTo>
                  <a:pt x="787005" y="187370"/>
                </a:lnTo>
                <a:lnTo>
                  <a:pt x="759695" y="151280"/>
                </a:lnTo>
                <a:lnTo>
                  <a:pt x="728457" y="118300"/>
                </a:lnTo>
                <a:lnTo>
                  <a:pt x="693612" y="88734"/>
                </a:lnTo>
                <a:lnTo>
                  <a:pt x="655480" y="62884"/>
                </a:lnTo>
                <a:lnTo>
                  <a:pt x="614381" y="41054"/>
                </a:lnTo>
                <a:lnTo>
                  <a:pt x="570636" y="23548"/>
                </a:lnTo>
                <a:lnTo>
                  <a:pt x="524563" y="10668"/>
                </a:lnTo>
                <a:lnTo>
                  <a:pt x="476485" y="2717"/>
                </a:lnTo>
                <a:lnTo>
                  <a:pt x="42672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17372" y="4492879"/>
            <a:ext cx="2571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8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179567" y="1166825"/>
            <a:ext cx="4391660" cy="3383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78325" algn="l"/>
              </a:tabLst>
            </a:pPr>
            <a:r>
              <a:rPr dirty="0" sz="5400">
                <a:solidFill>
                  <a:srgbClr val="DB4D6C"/>
                </a:solidFill>
                <a:latin typeface="Noto Sans CJK JP Regular"/>
                <a:cs typeface="Noto Sans CJK JP Regular"/>
              </a:rPr>
              <a:t>表</a:t>
            </a:r>
            <a:r>
              <a:rPr dirty="0" u="heavy" sz="5400">
                <a:solidFill>
                  <a:srgbClr val="DB4D6C"/>
                </a:solidFill>
                <a:uFill>
                  <a:solidFill>
                    <a:srgbClr val="7E7E7E"/>
                  </a:solidFill>
                </a:uFill>
                <a:latin typeface="Noto Sans CJK JP Regular"/>
                <a:cs typeface="Noto Sans CJK JP Regular"/>
              </a:rPr>
              <a:t>單</a:t>
            </a:r>
            <a:r>
              <a:rPr dirty="0" u="heavy" sz="5400">
                <a:solidFill>
                  <a:srgbClr val="DB4D6C"/>
                </a:solidFill>
                <a:uFill>
                  <a:solidFill>
                    <a:srgbClr val="7E7E7E"/>
                  </a:solidFill>
                </a:uFill>
                <a:latin typeface="Noto Sans CJK JP Regular"/>
                <a:cs typeface="Noto Sans CJK JP Regular"/>
              </a:rPr>
              <a:t>	</a:t>
            </a:r>
            <a:endParaRPr sz="5400">
              <a:latin typeface="Noto Sans CJK JP Regular"/>
              <a:cs typeface="Noto Sans CJK JP Regular"/>
            </a:endParaRPr>
          </a:p>
          <a:p>
            <a:pPr marL="391795" indent="-228600">
              <a:lnSpc>
                <a:spcPct val="100000"/>
              </a:lnSpc>
              <a:spcBef>
                <a:spcPts val="2745"/>
              </a:spcBef>
              <a:buFont typeface="Arial"/>
              <a:buChar char="•"/>
              <a:tabLst>
                <a:tab pos="39243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個案基本資料表</a:t>
            </a:r>
            <a:endParaRPr sz="3200">
              <a:latin typeface="Noto Sans CJK JP Regular"/>
              <a:cs typeface="Noto Sans CJK JP Regular"/>
            </a:endParaRPr>
          </a:p>
          <a:p>
            <a:pPr marL="391795" indent="-228600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9243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關懷訪視逐次記錄表</a:t>
            </a:r>
            <a:endParaRPr sz="3200">
              <a:latin typeface="Noto Sans CJK JP Regular"/>
              <a:cs typeface="Noto Sans CJK JP Regular"/>
            </a:endParaRPr>
          </a:p>
          <a:p>
            <a:pPr marL="391795" indent="-228600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9243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個案特殊狀況紀錄表</a:t>
            </a:r>
            <a:endParaRPr sz="3200">
              <a:latin typeface="Noto Sans CJK JP Regular"/>
              <a:cs typeface="Noto Sans CJK JP Regular"/>
            </a:endParaRPr>
          </a:p>
          <a:p>
            <a:pPr marL="391795" indent="-228600">
              <a:lnSpc>
                <a:spcPct val="100000"/>
              </a:lnSpc>
              <a:spcBef>
                <a:spcPts val="600"/>
              </a:spcBef>
              <a:buFont typeface="Arial"/>
              <a:buChar char="•"/>
              <a:tabLst>
                <a:tab pos="392430" algn="l"/>
              </a:tabLst>
            </a:pPr>
            <a:r>
              <a:rPr dirty="0" sz="3200" spc="-10">
                <a:latin typeface="Noto Sans CJK JP Regular"/>
                <a:cs typeface="Noto Sans CJK JP Regular"/>
              </a:rPr>
              <a:t>個案轉介暨回覆單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35863" y="1819655"/>
            <a:ext cx="4224528" cy="3441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732020" y="1988820"/>
            <a:ext cx="0" cy="3992245"/>
          </a:xfrm>
          <a:custGeom>
            <a:avLst/>
            <a:gdLst/>
            <a:ahLst/>
            <a:cxnLst/>
            <a:rect l="l" t="t" r="r" b="b"/>
            <a:pathLst>
              <a:path w="0" h="3992245">
                <a:moveTo>
                  <a:pt x="0" y="0"/>
                </a:moveTo>
                <a:lnTo>
                  <a:pt x="0" y="3991902"/>
                </a:lnTo>
              </a:path>
            </a:pathLst>
          </a:custGeom>
          <a:ln w="39624">
            <a:solidFill>
              <a:srgbClr val="7E7E7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34232" y="266141"/>
            <a:ext cx="4984750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971415" algn="l"/>
              </a:tabLst>
            </a:pPr>
            <a:r>
              <a:rPr dirty="0" sz="4400" spc="-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5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15">
                <a:solidFill>
                  <a:srgbClr val="000000"/>
                </a:solidFill>
              </a:rPr>
              <a:t>關懷訪視練習撰</a:t>
            </a:r>
            <a:r>
              <a:rPr dirty="0" sz="4400" spc="-10">
                <a:solidFill>
                  <a:srgbClr val="000000"/>
                </a:solidFill>
              </a:rPr>
              <a:t>寫</a:t>
            </a:r>
            <a:r>
              <a:rPr dirty="0" sz="4400">
                <a:solidFill>
                  <a:srgbClr val="000000"/>
                </a:solidFill>
              </a:rPr>
              <a:t>	</a:t>
            </a:r>
            <a:endParaRPr sz="4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706367" y="1143000"/>
            <a:ext cx="3026664" cy="2063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456944" y="1938464"/>
            <a:ext cx="4472685" cy="4268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11808" y="1941576"/>
            <a:ext cx="4367784" cy="41635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703566" y="2790520"/>
            <a:ext cx="3684904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>
                <a:solidFill>
                  <a:srgbClr val="DB4D6C"/>
                </a:solidFill>
                <a:latin typeface="Noto Sans CJK JP Regular"/>
                <a:cs typeface="Noto Sans CJK JP Regular"/>
              </a:rPr>
              <a:t>電話問安技巧</a:t>
            </a:r>
            <a:endParaRPr sz="48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7423404" y="3762755"/>
            <a:ext cx="4076065" cy="1270"/>
          </a:xfrm>
          <a:custGeom>
            <a:avLst/>
            <a:gdLst/>
            <a:ahLst/>
            <a:cxnLst/>
            <a:rect l="l" t="t" r="r" b="b"/>
            <a:pathLst>
              <a:path w="4076065" h="1270">
                <a:moveTo>
                  <a:pt x="0" y="889"/>
                </a:moveTo>
                <a:lnTo>
                  <a:pt x="4075938" y="0"/>
                </a:lnTo>
              </a:path>
            </a:pathLst>
          </a:custGeom>
          <a:ln w="27432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9263253" y="4065778"/>
            <a:ext cx="23133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姚珮</a:t>
            </a:r>
            <a:r>
              <a:rPr dirty="0" sz="36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娟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社工師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0055" y="2563366"/>
            <a:ext cx="4791456" cy="41818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49580" y="955547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4560316" y="0"/>
                </a:moveTo>
                <a:lnTo>
                  <a:pt x="298196" y="0"/>
                </a:lnTo>
                <a:lnTo>
                  <a:pt x="249825" y="3902"/>
                </a:lnTo>
                <a:lnTo>
                  <a:pt x="203941" y="15199"/>
                </a:lnTo>
                <a:lnTo>
                  <a:pt x="161155" y="33278"/>
                </a:lnTo>
                <a:lnTo>
                  <a:pt x="122083" y="57525"/>
                </a:lnTo>
                <a:lnTo>
                  <a:pt x="87337" y="87328"/>
                </a:lnTo>
                <a:lnTo>
                  <a:pt x="57533" y="122072"/>
                </a:lnTo>
                <a:lnTo>
                  <a:pt x="33283" y="161144"/>
                </a:lnTo>
                <a:lnTo>
                  <a:pt x="15201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79"/>
                </a:lnTo>
                <a:lnTo>
                  <a:pt x="3902" y="1539356"/>
                </a:lnTo>
                <a:lnTo>
                  <a:pt x="15201" y="1585244"/>
                </a:lnTo>
                <a:lnTo>
                  <a:pt x="33283" y="1628031"/>
                </a:lnTo>
                <a:lnTo>
                  <a:pt x="57533" y="1667103"/>
                </a:lnTo>
                <a:lnTo>
                  <a:pt x="87337" y="1701847"/>
                </a:lnTo>
                <a:lnTo>
                  <a:pt x="122083" y="1731650"/>
                </a:lnTo>
                <a:lnTo>
                  <a:pt x="161155" y="1755897"/>
                </a:lnTo>
                <a:lnTo>
                  <a:pt x="203941" y="1773976"/>
                </a:lnTo>
                <a:lnTo>
                  <a:pt x="249825" y="1785273"/>
                </a:lnTo>
                <a:lnTo>
                  <a:pt x="298196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79"/>
                </a:lnTo>
                <a:lnTo>
                  <a:pt x="5522083" y="1490979"/>
                </a:lnTo>
                <a:lnTo>
                  <a:pt x="4858512" y="1043686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  <a:path w="5824855" h="1789430">
                <a:moveTo>
                  <a:pt x="5522083" y="1490979"/>
                </a:moveTo>
                <a:lnTo>
                  <a:pt x="4858512" y="1490979"/>
                </a:lnTo>
                <a:lnTo>
                  <a:pt x="5824855" y="1695068"/>
                </a:lnTo>
                <a:lnTo>
                  <a:pt x="5522083" y="1490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49580" y="955547"/>
            <a:ext cx="5824855" cy="1789430"/>
          </a:xfrm>
          <a:custGeom>
            <a:avLst/>
            <a:gdLst/>
            <a:ahLst/>
            <a:cxnLst/>
            <a:rect l="l" t="t" r="r" b="b"/>
            <a:pathLst>
              <a:path w="5824855" h="1789430">
                <a:moveTo>
                  <a:pt x="0" y="298196"/>
                </a:moveTo>
                <a:lnTo>
                  <a:pt x="3902" y="249819"/>
                </a:lnTo>
                <a:lnTo>
                  <a:pt x="15201" y="203931"/>
                </a:lnTo>
                <a:lnTo>
                  <a:pt x="33283" y="161144"/>
                </a:lnTo>
                <a:lnTo>
                  <a:pt x="57533" y="122072"/>
                </a:lnTo>
                <a:lnTo>
                  <a:pt x="87337" y="87328"/>
                </a:lnTo>
                <a:lnTo>
                  <a:pt x="122083" y="57525"/>
                </a:lnTo>
                <a:lnTo>
                  <a:pt x="161155" y="33278"/>
                </a:lnTo>
                <a:lnTo>
                  <a:pt x="203941" y="15199"/>
                </a:lnTo>
                <a:lnTo>
                  <a:pt x="249825" y="3902"/>
                </a:lnTo>
                <a:lnTo>
                  <a:pt x="298196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5824855" y="1695068"/>
                </a:lnTo>
                <a:lnTo>
                  <a:pt x="4858512" y="1490979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834132" y="1789176"/>
                </a:lnTo>
                <a:lnTo>
                  <a:pt x="298196" y="1789176"/>
                </a:lnTo>
                <a:lnTo>
                  <a:pt x="249825" y="1785273"/>
                </a:lnTo>
                <a:lnTo>
                  <a:pt x="203941" y="1773976"/>
                </a:lnTo>
                <a:lnTo>
                  <a:pt x="161155" y="1755897"/>
                </a:lnTo>
                <a:lnTo>
                  <a:pt x="122083" y="1731650"/>
                </a:lnTo>
                <a:lnTo>
                  <a:pt x="87337" y="1701847"/>
                </a:lnTo>
                <a:lnTo>
                  <a:pt x="57533" y="1667103"/>
                </a:lnTo>
                <a:lnTo>
                  <a:pt x="33283" y="1628031"/>
                </a:lnTo>
                <a:lnTo>
                  <a:pt x="15201" y="1585244"/>
                </a:lnTo>
                <a:lnTo>
                  <a:pt x="3902" y="1539356"/>
                </a:lnTo>
                <a:lnTo>
                  <a:pt x="0" y="1490979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13968" y="1335735"/>
            <a:ext cx="4485640" cy="10007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社區中哪些長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需</a:t>
            </a:r>
            <a:r>
              <a:rPr dirty="0" sz="3200" spc="-15">
                <a:solidFill>
                  <a:srgbClr val="DB4D6C"/>
                </a:solidFill>
                <a:latin typeface="Noto Sans CJK JP Regular"/>
                <a:cs typeface="Noto Sans CJK JP Regular"/>
              </a:rPr>
              <a:t>要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接受 </a:t>
            </a:r>
            <a:r>
              <a:rPr dirty="0" sz="3200" spc="-15">
                <a:solidFill>
                  <a:srgbClr val="585858"/>
                </a:solidFill>
                <a:latin typeface="Noto Sans CJK JP Regular"/>
                <a:cs typeface="Noto Sans CJK JP Regular"/>
              </a:rPr>
              <a:t>電話問安服務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呢</a:t>
            </a:r>
            <a:r>
              <a:rPr dirty="0" sz="3200" spc="15">
                <a:solidFill>
                  <a:srgbClr val="585858"/>
                </a:solidFill>
                <a:latin typeface="Noto Sans CJK JP Regular"/>
                <a:cs typeface="Noto Sans CJK JP Regular"/>
              </a:rPr>
              <a:t>?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4048760" y="1789176"/>
                </a:moveTo>
                <a:lnTo>
                  <a:pt x="2834132" y="1789176"/>
                </a:lnTo>
                <a:lnTo>
                  <a:pt x="2481071" y="2199386"/>
                </a:lnTo>
                <a:lnTo>
                  <a:pt x="4048760" y="1789176"/>
                </a:lnTo>
                <a:close/>
              </a:path>
              <a:path w="4859020" h="2199640">
                <a:moveTo>
                  <a:pt x="4560316" y="0"/>
                </a:moveTo>
                <a:lnTo>
                  <a:pt x="298195" y="0"/>
                </a:lnTo>
                <a:lnTo>
                  <a:pt x="249819" y="3902"/>
                </a:lnTo>
                <a:lnTo>
                  <a:pt x="203931" y="15199"/>
                </a:lnTo>
                <a:lnTo>
                  <a:pt x="161144" y="33278"/>
                </a:lnTo>
                <a:lnTo>
                  <a:pt x="122072" y="57525"/>
                </a:lnTo>
                <a:lnTo>
                  <a:pt x="87328" y="87328"/>
                </a:lnTo>
                <a:lnTo>
                  <a:pt x="57525" y="122072"/>
                </a:lnTo>
                <a:lnTo>
                  <a:pt x="33278" y="161144"/>
                </a:lnTo>
                <a:lnTo>
                  <a:pt x="15199" y="203931"/>
                </a:lnTo>
                <a:lnTo>
                  <a:pt x="3902" y="249819"/>
                </a:lnTo>
                <a:lnTo>
                  <a:pt x="0" y="298196"/>
                </a:lnTo>
                <a:lnTo>
                  <a:pt x="0" y="1490980"/>
                </a:lnTo>
                <a:lnTo>
                  <a:pt x="3902" y="1539356"/>
                </a:lnTo>
                <a:lnTo>
                  <a:pt x="15199" y="1585244"/>
                </a:lnTo>
                <a:lnTo>
                  <a:pt x="33278" y="1628031"/>
                </a:lnTo>
                <a:lnTo>
                  <a:pt x="57525" y="1667103"/>
                </a:lnTo>
                <a:lnTo>
                  <a:pt x="87328" y="1701847"/>
                </a:lnTo>
                <a:lnTo>
                  <a:pt x="122072" y="1731650"/>
                </a:lnTo>
                <a:lnTo>
                  <a:pt x="161144" y="1755897"/>
                </a:lnTo>
                <a:lnTo>
                  <a:pt x="203931" y="1773976"/>
                </a:lnTo>
                <a:lnTo>
                  <a:pt x="249819" y="1785273"/>
                </a:lnTo>
                <a:lnTo>
                  <a:pt x="298195" y="1789176"/>
                </a:lnTo>
                <a:lnTo>
                  <a:pt x="4560316" y="1789176"/>
                </a:lnTo>
                <a:lnTo>
                  <a:pt x="4608692" y="1785273"/>
                </a:lnTo>
                <a:lnTo>
                  <a:pt x="4654580" y="1773976"/>
                </a:lnTo>
                <a:lnTo>
                  <a:pt x="4697367" y="1755897"/>
                </a:lnTo>
                <a:lnTo>
                  <a:pt x="4736439" y="1731650"/>
                </a:lnTo>
                <a:lnTo>
                  <a:pt x="4771183" y="1701847"/>
                </a:lnTo>
                <a:lnTo>
                  <a:pt x="4800986" y="1667103"/>
                </a:lnTo>
                <a:lnTo>
                  <a:pt x="4825233" y="1628031"/>
                </a:lnTo>
                <a:lnTo>
                  <a:pt x="4843312" y="1585244"/>
                </a:lnTo>
                <a:lnTo>
                  <a:pt x="4854609" y="1539356"/>
                </a:lnTo>
                <a:lnTo>
                  <a:pt x="4858512" y="1490980"/>
                </a:lnTo>
                <a:lnTo>
                  <a:pt x="4858512" y="298196"/>
                </a:lnTo>
                <a:lnTo>
                  <a:pt x="4854609" y="249819"/>
                </a:lnTo>
                <a:lnTo>
                  <a:pt x="4843312" y="203931"/>
                </a:lnTo>
                <a:lnTo>
                  <a:pt x="4825233" y="161144"/>
                </a:lnTo>
                <a:lnTo>
                  <a:pt x="4800986" y="122072"/>
                </a:lnTo>
                <a:lnTo>
                  <a:pt x="4771183" y="87328"/>
                </a:lnTo>
                <a:lnTo>
                  <a:pt x="4736439" y="57525"/>
                </a:lnTo>
                <a:lnTo>
                  <a:pt x="4697367" y="33278"/>
                </a:lnTo>
                <a:lnTo>
                  <a:pt x="4654580" y="15199"/>
                </a:lnTo>
                <a:lnTo>
                  <a:pt x="4608692" y="3902"/>
                </a:lnTo>
                <a:lnTo>
                  <a:pt x="456031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96811" y="583691"/>
            <a:ext cx="4859020" cy="2199640"/>
          </a:xfrm>
          <a:custGeom>
            <a:avLst/>
            <a:gdLst/>
            <a:ahLst/>
            <a:cxnLst/>
            <a:rect l="l" t="t" r="r" b="b"/>
            <a:pathLst>
              <a:path w="4859020" h="2199640">
                <a:moveTo>
                  <a:pt x="0" y="298196"/>
                </a:moveTo>
                <a:lnTo>
                  <a:pt x="3902" y="249819"/>
                </a:lnTo>
                <a:lnTo>
                  <a:pt x="15199" y="203931"/>
                </a:lnTo>
                <a:lnTo>
                  <a:pt x="33278" y="161144"/>
                </a:lnTo>
                <a:lnTo>
                  <a:pt x="57525" y="122072"/>
                </a:lnTo>
                <a:lnTo>
                  <a:pt x="87328" y="87328"/>
                </a:lnTo>
                <a:lnTo>
                  <a:pt x="122072" y="57525"/>
                </a:lnTo>
                <a:lnTo>
                  <a:pt x="161144" y="33278"/>
                </a:lnTo>
                <a:lnTo>
                  <a:pt x="203931" y="15199"/>
                </a:lnTo>
                <a:lnTo>
                  <a:pt x="249819" y="3902"/>
                </a:lnTo>
                <a:lnTo>
                  <a:pt x="298195" y="0"/>
                </a:lnTo>
                <a:lnTo>
                  <a:pt x="2834132" y="0"/>
                </a:lnTo>
                <a:lnTo>
                  <a:pt x="4048760" y="0"/>
                </a:lnTo>
                <a:lnTo>
                  <a:pt x="4560316" y="0"/>
                </a:lnTo>
                <a:lnTo>
                  <a:pt x="4608692" y="3902"/>
                </a:lnTo>
                <a:lnTo>
                  <a:pt x="4654580" y="15199"/>
                </a:lnTo>
                <a:lnTo>
                  <a:pt x="4697367" y="33278"/>
                </a:lnTo>
                <a:lnTo>
                  <a:pt x="4736439" y="57525"/>
                </a:lnTo>
                <a:lnTo>
                  <a:pt x="4771183" y="87328"/>
                </a:lnTo>
                <a:lnTo>
                  <a:pt x="4800986" y="122072"/>
                </a:lnTo>
                <a:lnTo>
                  <a:pt x="4825233" y="161144"/>
                </a:lnTo>
                <a:lnTo>
                  <a:pt x="4843312" y="203931"/>
                </a:lnTo>
                <a:lnTo>
                  <a:pt x="4854609" y="249819"/>
                </a:lnTo>
                <a:lnTo>
                  <a:pt x="4858512" y="298196"/>
                </a:lnTo>
                <a:lnTo>
                  <a:pt x="4858512" y="1043686"/>
                </a:lnTo>
                <a:lnTo>
                  <a:pt x="4858512" y="1490980"/>
                </a:lnTo>
                <a:lnTo>
                  <a:pt x="4854609" y="1539356"/>
                </a:lnTo>
                <a:lnTo>
                  <a:pt x="4843312" y="1585244"/>
                </a:lnTo>
                <a:lnTo>
                  <a:pt x="4825233" y="1628031"/>
                </a:lnTo>
                <a:lnTo>
                  <a:pt x="4800986" y="1667103"/>
                </a:lnTo>
                <a:lnTo>
                  <a:pt x="4771183" y="1701847"/>
                </a:lnTo>
                <a:lnTo>
                  <a:pt x="4736439" y="1731650"/>
                </a:lnTo>
                <a:lnTo>
                  <a:pt x="4697367" y="1755897"/>
                </a:lnTo>
                <a:lnTo>
                  <a:pt x="4654580" y="1773976"/>
                </a:lnTo>
                <a:lnTo>
                  <a:pt x="4608692" y="1785273"/>
                </a:lnTo>
                <a:lnTo>
                  <a:pt x="4560316" y="1789176"/>
                </a:lnTo>
                <a:lnTo>
                  <a:pt x="4048760" y="1789176"/>
                </a:lnTo>
                <a:lnTo>
                  <a:pt x="2481071" y="2199386"/>
                </a:lnTo>
                <a:lnTo>
                  <a:pt x="2834132" y="1789176"/>
                </a:lnTo>
                <a:lnTo>
                  <a:pt x="298195" y="1789176"/>
                </a:lnTo>
                <a:lnTo>
                  <a:pt x="249819" y="1785273"/>
                </a:lnTo>
                <a:lnTo>
                  <a:pt x="203931" y="1773976"/>
                </a:lnTo>
                <a:lnTo>
                  <a:pt x="161144" y="1755897"/>
                </a:lnTo>
                <a:lnTo>
                  <a:pt x="122072" y="1731650"/>
                </a:lnTo>
                <a:lnTo>
                  <a:pt x="87328" y="1701847"/>
                </a:lnTo>
                <a:lnTo>
                  <a:pt x="57525" y="1667103"/>
                </a:lnTo>
                <a:lnTo>
                  <a:pt x="33278" y="1628031"/>
                </a:lnTo>
                <a:lnTo>
                  <a:pt x="15199" y="1585244"/>
                </a:lnTo>
                <a:lnTo>
                  <a:pt x="3902" y="1539356"/>
                </a:lnTo>
                <a:lnTo>
                  <a:pt x="0" y="1490980"/>
                </a:lnTo>
                <a:lnTo>
                  <a:pt x="0" y="1043686"/>
                </a:lnTo>
                <a:lnTo>
                  <a:pt x="0" y="298196"/>
                </a:lnTo>
                <a:close/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663943" y="964437"/>
            <a:ext cx="4485005" cy="10001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我認為服務的主要對象有</a:t>
            </a:r>
            <a:endParaRPr sz="32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3200" spc="-10">
                <a:solidFill>
                  <a:srgbClr val="DB4D6C"/>
                </a:solidFill>
                <a:latin typeface="Noto Sans CJK JP Regular"/>
                <a:cs typeface="Noto Sans CJK JP Regular"/>
              </a:rPr>
              <a:t>３種</a:t>
            </a:r>
            <a:r>
              <a:rPr dirty="0" sz="3200" spc="-10">
                <a:solidFill>
                  <a:srgbClr val="585858"/>
                </a:solidFill>
                <a:latin typeface="Noto Sans CJK JP Regular"/>
                <a:cs typeface="Noto Sans CJK JP Regular"/>
              </a:rPr>
              <a:t>類型</a:t>
            </a:r>
            <a:endParaRPr sz="32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45920" y="2673095"/>
            <a:ext cx="1673352" cy="1426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73124" y="2452116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5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5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8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4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9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477255" y="2663951"/>
            <a:ext cx="1676400" cy="1435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16652" y="2442972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4" h="1990725">
                <a:moveTo>
                  <a:pt x="0" y="995172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4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2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4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9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794884" y="637997"/>
            <a:ext cx="32258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none" sz="3600" spc="-5">
                <a:solidFill>
                  <a:srgbClr val="000000"/>
                </a:solidFill>
              </a:rPr>
              <a:t>電話問安的對象</a:t>
            </a:r>
            <a:endParaRPr sz="3600"/>
          </a:p>
        </p:txBody>
      </p:sp>
      <p:sp>
        <p:nvSpPr>
          <p:cNvPr id="7" name="object 7"/>
          <p:cNvSpPr/>
          <p:nvPr/>
        </p:nvSpPr>
        <p:spPr>
          <a:xfrm>
            <a:off x="4405884" y="1363980"/>
            <a:ext cx="4162425" cy="0"/>
          </a:xfrm>
          <a:custGeom>
            <a:avLst/>
            <a:gdLst/>
            <a:ahLst/>
            <a:cxnLst/>
            <a:rect l="l" t="t" r="r" b="b"/>
            <a:pathLst>
              <a:path w="4162425" h="0">
                <a:moveTo>
                  <a:pt x="0" y="0"/>
                </a:moveTo>
                <a:lnTo>
                  <a:pt x="4162170" y="0"/>
                </a:lnTo>
              </a:path>
            </a:pathLst>
          </a:custGeom>
          <a:ln w="39624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201911" y="2877311"/>
            <a:ext cx="1499616" cy="11917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8816340" y="2482595"/>
            <a:ext cx="2197735" cy="1990725"/>
          </a:xfrm>
          <a:custGeom>
            <a:avLst/>
            <a:gdLst/>
            <a:ahLst/>
            <a:cxnLst/>
            <a:rect l="l" t="t" r="r" b="b"/>
            <a:pathLst>
              <a:path w="2197734" h="1990725">
                <a:moveTo>
                  <a:pt x="0" y="995171"/>
                </a:moveTo>
                <a:lnTo>
                  <a:pt x="1130" y="949615"/>
                </a:lnTo>
                <a:lnTo>
                  <a:pt x="4490" y="904585"/>
                </a:lnTo>
                <a:lnTo>
                  <a:pt x="10031" y="860125"/>
                </a:lnTo>
                <a:lnTo>
                  <a:pt x="17704" y="816278"/>
                </a:lnTo>
                <a:lnTo>
                  <a:pt x="27461" y="773089"/>
                </a:lnTo>
                <a:lnTo>
                  <a:pt x="39253" y="730602"/>
                </a:lnTo>
                <a:lnTo>
                  <a:pt x="53032" y="688861"/>
                </a:lnTo>
                <a:lnTo>
                  <a:pt x="68749" y="647909"/>
                </a:lnTo>
                <a:lnTo>
                  <a:pt x="86356" y="607790"/>
                </a:lnTo>
                <a:lnTo>
                  <a:pt x="105803" y="568548"/>
                </a:lnTo>
                <a:lnTo>
                  <a:pt x="127044" y="530228"/>
                </a:lnTo>
                <a:lnTo>
                  <a:pt x="150029" y="492872"/>
                </a:lnTo>
                <a:lnTo>
                  <a:pt x="174709" y="456526"/>
                </a:lnTo>
                <a:lnTo>
                  <a:pt x="201037" y="421232"/>
                </a:lnTo>
                <a:lnTo>
                  <a:pt x="228963" y="387036"/>
                </a:lnTo>
                <a:lnTo>
                  <a:pt x="258440" y="353979"/>
                </a:lnTo>
                <a:lnTo>
                  <a:pt x="289418" y="322108"/>
                </a:lnTo>
                <a:lnTo>
                  <a:pt x="321849" y="291465"/>
                </a:lnTo>
                <a:lnTo>
                  <a:pt x="355685" y="262094"/>
                </a:lnTo>
                <a:lnTo>
                  <a:pt x="390877" y="234039"/>
                </a:lnTo>
                <a:lnTo>
                  <a:pt x="427377" y="207345"/>
                </a:lnTo>
                <a:lnTo>
                  <a:pt x="465136" y="182054"/>
                </a:lnTo>
                <a:lnTo>
                  <a:pt x="504105" y="158212"/>
                </a:lnTo>
                <a:lnTo>
                  <a:pt x="544237" y="135861"/>
                </a:lnTo>
                <a:lnTo>
                  <a:pt x="585482" y="115046"/>
                </a:lnTo>
                <a:lnTo>
                  <a:pt x="627792" y="95811"/>
                </a:lnTo>
                <a:lnTo>
                  <a:pt x="671119" y="78200"/>
                </a:lnTo>
                <a:lnTo>
                  <a:pt x="715414" y="62256"/>
                </a:lnTo>
                <a:lnTo>
                  <a:pt x="760629" y="48023"/>
                </a:lnTo>
                <a:lnTo>
                  <a:pt x="806714" y="35545"/>
                </a:lnTo>
                <a:lnTo>
                  <a:pt x="853622" y="24867"/>
                </a:lnTo>
                <a:lnTo>
                  <a:pt x="901304" y="16032"/>
                </a:lnTo>
                <a:lnTo>
                  <a:pt x="949712" y="9084"/>
                </a:lnTo>
                <a:lnTo>
                  <a:pt x="998797" y="4066"/>
                </a:lnTo>
                <a:lnTo>
                  <a:pt x="1048510" y="1023"/>
                </a:lnTo>
                <a:lnTo>
                  <a:pt x="1098803" y="0"/>
                </a:lnTo>
                <a:lnTo>
                  <a:pt x="1149097" y="1023"/>
                </a:lnTo>
                <a:lnTo>
                  <a:pt x="1198810" y="4066"/>
                </a:lnTo>
                <a:lnTo>
                  <a:pt x="1247895" y="9084"/>
                </a:lnTo>
                <a:lnTo>
                  <a:pt x="1296303" y="16032"/>
                </a:lnTo>
                <a:lnTo>
                  <a:pt x="1343985" y="24867"/>
                </a:lnTo>
                <a:lnTo>
                  <a:pt x="1390893" y="35545"/>
                </a:lnTo>
                <a:lnTo>
                  <a:pt x="1436978" y="48023"/>
                </a:lnTo>
                <a:lnTo>
                  <a:pt x="1482193" y="62256"/>
                </a:lnTo>
                <a:lnTo>
                  <a:pt x="1526488" y="78200"/>
                </a:lnTo>
                <a:lnTo>
                  <a:pt x="1569815" y="95811"/>
                </a:lnTo>
                <a:lnTo>
                  <a:pt x="1612125" y="115046"/>
                </a:lnTo>
                <a:lnTo>
                  <a:pt x="1653370" y="135861"/>
                </a:lnTo>
                <a:lnTo>
                  <a:pt x="1693502" y="158212"/>
                </a:lnTo>
                <a:lnTo>
                  <a:pt x="1732471" y="182054"/>
                </a:lnTo>
                <a:lnTo>
                  <a:pt x="1770230" y="207345"/>
                </a:lnTo>
                <a:lnTo>
                  <a:pt x="1806730" y="234039"/>
                </a:lnTo>
                <a:lnTo>
                  <a:pt x="1841922" y="262094"/>
                </a:lnTo>
                <a:lnTo>
                  <a:pt x="1875758" y="291464"/>
                </a:lnTo>
                <a:lnTo>
                  <a:pt x="1908189" y="322108"/>
                </a:lnTo>
                <a:lnTo>
                  <a:pt x="1939167" y="353979"/>
                </a:lnTo>
                <a:lnTo>
                  <a:pt x="1968644" y="387036"/>
                </a:lnTo>
                <a:lnTo>
                  <a:pt x="1996570" y="421232"/>
                </a:lnTo>
                <a:lnTo>
                  <a:pt x="2022898" y="456526"/>
                </a:lnTo>
                <a:lnTo>
                  <a:pt x="2047578" y="492872"/>
                </a:lnTo>
                <a:lnTo>
                  <a:pt x="2070563" y="530228"/>
                </a:lnTo>
                <a:lnTo>
                  <a:pt x="2091804" y="568548"/>
                </a:lnTo>
                <a:lnTo>
                  <a:pt x="2111251" y="607790"/>
                </a:lnTo>
                <a:lnTo>
                  <a:pt x="2128858" y="647909"/>
                </a:lnTo>
                <a:lnTo>
                  <a:pt x="2144575" y="688861"/>
                </a:lnTo>
                <a:lnTo>
                  <a:pt x="2158354" y="730602"/>
                </a:lnTo>
                <a:lnTo>
                  <a:pt x="2170146" y="773089"/>
                </a:lnTo>
                <a:lnTo>
                  <a:pt x="2179903" y="816278"/>
                </a:lnTo>
                <a:lnTo>
                  <a:pt x="2187576" y="860125"/>
                </a:lnTo>
                <a:lnTo>
                  <a:pt x="2193117" y="904585"/>
                </a:lnTo>
                <a:lnTo>
                  <a:pt x="2196477" y="949615"/>
                </a:lnTo>
                <a:lnTo>
                  <a:pt x="2197607" y="995171"/>
                </a:lnTo>
                <a:lnTo>
                  <a:pt x="2196477" y="1040728"/>
                </a:lnTo>
                <a:lnTo>
                  <a:pt x="2193117" y="1085758"/>
                </a:lnTo>
                <a:lnTo>
                  <a:pt x="2187576" y="1130218"/>
                </a:lnTo>
                <a:lnTo>
                  <a:pt x="2179903" y="1174065"/>
                </a:lnTo>
                <a:lnTo>
                  <a:pt x="2170146" y="1217254"/>
                </a:lnTo>
                <a:lnTo>
                  <a:pt x="2158354" y="1259741"/>
                </a:lnTo>
                <a:lnTo>
                  <a:pt x="2144575" y="1301482"/>
                </a:lnTo>
                <a:lnTo>
                  <a:pt x="2128858" y="1342434"/>
                </a:lnTo>
                <a:lnTo>
                  <a:pt x="2111251" y="1382553"/>
                </a:lnTo>
                <a:lnTo>
                  <a:pt x="2091804" y="1421795"/>
                </a:lnTo>
                <a:lnTo>
                  <a:pt x="2070563" y="1460115"/>
                </a:lnTo>
                <a:lnTo>
                  <a:pt x="2047578" y="1497471"/>
                </a:lnTo>
                <a:lnTo>
                  <a:pt x="2022898" y="1533817"/>
                </a:lnTo>
                <a:lnTo>
                  <a:pt x="1996570" y="1569111"/>
                </a:lnTo>
                <a:lnTo>
                  <a:pt x="1968644" y="1603307"/>
                </a:lnTo>
                <a:lnTo>
                  <a:pt x="1939167" y="1636364"/>
                </a:lnTo>
                <a:lnTo>
                  <a:pt x="1908189" y="1668235"/>
                </a:lnTo>
                <a:lnTo>
                  <a:pt x="1875758" y="1698879"/>
                </a:lnTo>
                <a:lnTo>
                  <a:pt x="1841922" y="1728249"/>
                </a:lnTo>
                <a:lnTo>
                  <a:pt x="1806730" y="1756304"/>
                </a:lnTo>
                <a:lnTo>
                  <a:pt x="1770230" y="1782998"/>
                </a:lnTo>
                <a:lnTo>
                  <a:pt x="1732471" y="1808289"/>
                </a:lnTo>
                <a:lnTo>
                  <a:pt x="1693502" y="1832131"/>
                </a:lnTo>
                <a:lnTo>
                  <a:pt x="1653370" y="1854482"/>
                </a:lnTo>
                <a:lnTo>
                  <a:pt x="1612125" y="1875297"/>
                </a:lnTo>
                <a:lnTo>
                  <a:pt x="1569815" y="1894532"/>
                </a:lnTo>
                <a:lnTo>
                  <a:pt x="1526488" y="1912143"/>
                </a:lnTo>
                <a:lnTo>
                  <a:pt x="1482193" y="1928087"/>
                </a:lnTo>
                <a:lnTo>
                  <a:pt x="1436978" y="1942320"/>
                </a:lnTo>
                <a:lnTo>
                  <a:pt x="1390893" y="1954798"/>
                </a:lnTo>
                <a:lnTo>
                  <a:pt x="1343985" y="1965476"/>
                </a:lnTo>
                <a:lnTo>
                  <a:pt x="1296303" y="1974311"/>
                </a:lnTo>
                <a:lnTo>
                  <a:pt x="1247895" y="1981259"/>
                </a:lnTo>
                <a:lnTo>
                  <a:pt x="1198810" y="1986277"/>
                </a:lnTo>
                <a:lnTo>
                  <a:pt x="1149097" y="1989320"/>
                </a:lnTo>
                <a:lnTo>
                  <a:pt x="1098803" y="1990343"/>
                </a:lnTo>
                <a:lnTo>
                  <a:pt x="1048510" y="1989320"/>
                </a:lnTo>
                <a:lnTo>
                  <a:pt x="998797" y="1986277"/>
                </a:lnTo>
                <a:lnTo>
                  <a:pt x="949712" y="1981259"/>
                </a:lnTo>
                <a:lnTo>
                  <a:pt x="901304" y="1974311"/>
                </a:lnTo>
                <a:lnTo>
                  <a:pt x="853622" y="1965476"/>
                </a:lnTo>
                <a:lnTo>
                  <a:pt x="806714" y="1954798"/>
                </a:lnTo>
                <a:lnTo>
                  <a:pt x="760629" y="1942320"/>
                </a:lnTo>
                <a:lnTo>
                  <a:pt x="715414" y="1928087"/>
                </a:lnTo>
                <a:lnTo>
                  <a:pt x="671119" y="1912143"/>
                </a:lnTo>
                <a:lnTo>
                  <a:pt x="627792" y="1894532"/>
                </a:lnTo>
                <a:lnTo>
                  <a:pt x="585482" y="1875297"/>
                </a:lnTo>
                <a:lnTo>
                  <a:pt x="544237" y="1854482"/>
                </a:lnTo>
                <a:lnTo>
                  <a:pt x="504105" y="1832131"/>
                </a:lnTo>
                <a:lnTo>
                  <a:pt x="465136" y="1808289"/>
                </a:lnTo>
                <a:lnTo>
                  <a:pt x="427377" y="1782998"/>
                </a:lnTo>
                <a:lnTo>
                  <a:pt x="390877" y="1756304"/>
                </a:lnTo>
                <a:lnTo>
                  <a:pt x="355685" y="1728249"/>
                </a:lnTo>
                <a:lnTo>
                  <a:pt x="321849" y="1698879"/>
                </a:lnTo>
                <a:lnTo>
                  <a:pt x="289418" y="1668235"/>
                </a:lnTo>
                <a:lnTo>
                  <a:pt x="258440" y="1636364"/>
                </a:lnTo>
                <a:lnTo>
                  <a:pt x="228963" y="1603307"/>
                </a:lnTo>
                <a:lnTo>
                  <a:pt x="201037" y="1569111"/>
                </a:lnTo>
                <a:lnTo>
                  <a:pt x="174709" y="1533817"/>
                </a:lnTo>
                <a:lnTo>
                  <a:pt x="150029" y="1497471"/>
                </a:lnTo>
                <a:lnTo>
                  <a:pt x="127044" y="1460115"/>
                </a:lnTo>
                <a:lnTo>
                  <a:pt x="105803" y="1421795"/>
                </a:lnTo>
                <a:lnTo>
                  <a:pt x="86356" y="1382553"/>
                </a:lnTo>
                <a:lnTo>
                  <a:pt x="68749" y="1342434"/>
                </a:lnTo>
                <a:lnTo>
                  <a:pt x="53032" y="1301482"/>
                </a:lnTo>
                <a:lnTo>
                  <a:pt x="39253" y="1259741"/>
                </a:lnTo>
                <a:lnTo>
                  <a:pt x="27461" y="1217254"/>
                </a:lnTo>
                <a:lnTo>
                  <a:pt x="17704" y="1174065"/>
                </a:lnTo>
                <a:lnTo>
                  <a:pt x="10031" y="1130218"/>
                </a:lnTo>
                <a:lnTo>
                  <a:pt x="4490" y="1085758"/>
                </a:lnTo>
                <a:lnTo>
                  <a:pt x="1130" y="1040728"/>
                </a:lnTo>
                <a:lnTo>
                  <a:pt x="0" y="9951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8377173" y="4697933"/>
            <a:ext cx="3314700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">
                <a:latin typeface="Noto Sans CJK JP Regular"/>
                <a:cs typeface="Noto Sans CJK JP Regular"/>
              </a:rPr>
              <a:t>少到關懷據點參與活動的老人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980931" y="2863342"/>
            <a:ext cx="1838325" cy="1201420"/>
          </a:xfrm>
          <a:custGeom>
            <a:avLst/>
            <a:gdLst/>
            <a:ahLst/>
            <a:cxnLst/>
            <a:rect l="l" t="t" r="r" b="b"/>
            <a:pathLst>
              <a:path w="1838325" h="1201420">
                <a:moveTo>
                  <a:pt x="1790827" y="0"/>
                </a:moveTo>
                <a:lnTo>
                  <a:pt x="0" y="1125982"/>
                </a:lnTo>
                <a:lnTo>
                  <a:pt x="47117" y="1200912"/>
                </a:lnTo>
                <a:lnTo>
                  <a:pt x="1837944" y="74930"/>
                </a:lnTo>
                <a:lnTo>
                  <a:pt x="1790827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980931" y="2863342"/>
            <a:ext cx="1838325" cy="1201420"/>
          </a:xfrm>
          <a:custGeom>
            <a:avLst/>
            <a:gdLst/>
            <a:ahLst/>
            <a:cxnLst/>
            <a:rect l="l" t="t" r="r" b="b"/>
            <a:pathLst>
              <a:path w="1838325" h="1201420">
                <a:moveTo>
                  <a:pt x="0" y="1125982"/>
                </a:moveTo>
                <a:lnTo>
                  <a:pt x="1790827" y="0"/>
                </a:lnTo>
                <a:lnTo>
                  <a:pt x="1837944" y="74930"/>
                </a:lnTo>
                <a:lnTo>
                  <a:pt x="47117" y="1200912"/>
                </a:lnTo>
                <a:lnTo>
                  <a:pt x="0" y="1125982"/>
                </a:lnTo>
                <a:close/>
              </a:path>
            </a:pathLst>
          </a:custGeom>
          <a:ln w="12700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777232" y="4689475"/>
            <a:ext cx="3061335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行動不便或很少外出的長者</a:t>
            </a:r>
            <a:endParaRPr sz="20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69644" y="4679695"/>
            <a:ext cx="2808605" cy="32956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2000" spc="-10">
                <a:latin typeface="Noto Sans CJK JP Regular"/>
                <a:cs typeface="Noto Sans CJK JP Regular"/>
              </a:rPr>
              <a:t>不願接受關懷訪視的長者</a:t>
            </a:r>
            <a:endParaRPr sz="20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6317" y="3707143"/>
            <a:ext cx="10228580" cy="1819275"/>
          </a:xfrm>
          <a:prstGeom prst="rect">
            <a:avLst/>
          </a:prstGeom>
        </p:spPr>
        <p:txBody>
          <a:bodyPr wrap="square" lIns="0" tIns="9842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產生連</a:t>
            </a:r>
            <a:r>
              <a:rPr dirty="0" sz="2800">
                <a:solidFill>
                  <a:srgbClr val="DB4D6C"/>
                </a:solidFill>
                <a:latin typeface="Noto Sans CJK JP Regular"/>
                <a:cs typeface="Noto Sans CJK JP Regular"/>
              </a:rPr>
              <a:t>結</a:t>
            </a:r>
            <a:r>
              <a:rPr dirty="0" sz="2800" spc="10">
                <a:latin typeface="Droid Sans Fallback"/>
                <a:cs typeface="Droid Sans Fallback"/>
              </a:rPr>
              <a:t>：志工透</a:t>
            </a:r>
            <a:r>
              <a:rPr dirty="0" sz="2800">
                <a:latin typeface="Droid Sans Fallback"/>
                <a:cs typeface="Droid Sans Fallback"/>
              </a:rPr>
              <a:t>過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定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期</a:t>
            </a:r>
            <a:r>
              <a:rPr dirty="0" sz="2800" spc="10">
                <a:latin typeface="Droid Sans Fallback"/>
                <a:cs typeface="Droid Sans Fallback"/>
              </a:rPr>
              <a:t>打電</a:t>
            </a:r>
            <a:r>
              <a:rPr dirty="0" sz="2800" spc="-20">
                <a:latin typeface="Droid Sans Fallback"/>
                <a:cs typeface="Droid Sans Fallback"/>
              </a:rPr>
              <a:t>話</a:t>
            </a:r>
            <a:r>
              <a:rPr dirty="0" sz="2800" spc="10">
                <a:latin typeface="Droid Sans Fallback"/>
                <a:cs typeface="Droid Sans Fallback"/>
              </a:rPr>
              <a:t>給長</a:t>
            </a:r>
            <a:r>
              <a:rPr dirty="0" sz="2800" spc="-20">
                <a:latin typeface="Droid Sans Fallback"/>
                <a:cs typeface="Droid Sans Fallback"/>
              </a:rPr>
              <a:t>者</a:t>
            </a:r>
            <a:r>
              <a:rPr dirty="0" sz="2800" spc="10">
                <a:latin typeface="Droid Sans Fallback"/>
                <a:cs typeface="Droid Sans Fallback"/>
              </a:rPr>
              <a:t>，讓</a:t>
            </a:r>
            <a:r>
              <a:rPr dirty="0" sz="2800" spc="-20">
                <a:latin typeface="Droid Sans Fallback"/>
                <a:cs typeface="Droid Sans Fallback"/>
              </a:rPr>
              <a:t>長</a:t>
            </a:r>
            <a:r>
              <a:rPr dirty="0" sz="2800" spc="10">
                <a:latin typeface="Droid Sans Fallback"/>
                <a:cs typeface="Droid Sans Fallback"/>
              </a:rPr>
              <a:t>者獲</a:t>
            </a:r>
            <a:r>
              <a:rPr dirty="0" sz="2800" spc="-20">
                <a:latin typeface="Droid Sans Fallback"/>
                <a:cs typeface="Droid Sans Fallback"/>
              </a:rPr>
              <a:t>得</a:t>
            </a:r>
            <a:r>
              <a:rPr dirty="0" sz="2800" spc="10">
                <a:latin typeface="Droid Sans Fallback"/>
                <a:cs typeface="Droid Sans Fallback"/>
              </a:rPr>
              <a:t>關懷。</a:t>
            </a:r>
            <a:endParaRPr sz="2800">
              <a:latin typeface="Droid Sans Fallback"/>
              <a:cs typeface="Droid Sans Fallback"/>
            </a:endParaRPr>
          </a:p>
          <a:p>
            <a:pPr algn="just" marL="241300" marR="5080" indent="-228600">
              <a:lnSpc>
                <a:spcPct val="90000"/>
              </a:lnSpc>
              <a:spcBef>
                <a:spcPts val="101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了解長者狀況，以利後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續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服務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提</a:t>
            </a:r>
            <a:r>
              <a:rPr dirty="0" sz="2800" spc="-15">
                <a:solidFill>
                  <a:srgbClr val="DB4D6C"/>
                </a:solidFill>
                <a:latin typeface="Noto Sans CJK JP Regular"/>
                <a:cs typeface="Noto Sans CJK JP Regular"/>
              </a:rPr>
              <a:t>供</a:t>
            </a:r>
            <a:r>
              <a:rPr dirty="0" sz="2800" spc="5">
                <a:latin typeface="Droid Sans Fallback"/>
                <a:cs typeface="Droid Sans Fallback"/>
              </a:rPr>
              <a:t>：</a:t>
            </a:r>
            <a:r>
              <a:rPr dirty="0" sz="2800" spc="-25">
                <a:latin typeface="Droid Sans Fallback"/>
                <a:cs typeface="Droid Sans Fallback"/>
              </a:rPr>
              <a:t>透</a:t>
            </a:r>
            <a:r>
              <a:rPr dirty="0" sz="2800" spc="5">
                <a:latin typeface="Droid Sans Fallback"/>
                <a:cs typeface="Droid Sans Fallback"/>
              </a:rPr>
              <a:t>過電</a:t>
            </a:r>
            <a:r>
              <a:rPr dirty="0" sz="2800" spc="-25">
                <a:latin typeface="Droid Sans Fallback"/>
                <a:cs typeface="Droid Sans Fallback"/>
              </a:rPr>
              <a:t>話</a:t>
            </a:r>
            <a:r>
              <a:rPr dirty="0" sz="2800" spc="5">
                <a:latin typeface="Droid Sans Fallback"/>
                <a:cs typeface="Droid Sans Fallback"/>
              </a:rPr>
              <a:t>問安</a:t>
            </a:r>
            <a:r>
              <a:rPr dirty="0" sz="2800" spc="-25">
                <a:latin typeface="Droid Sans Fallback"/>
                <a:cs typeface="Droid Sans Fallback"/>
              </a:rPr>
              <a:t>服</a:t>
            </a:r>
            <a:r>
              <a:rPr dirty="0" sz="2800" spc="5">
                <a:latin typeface="Droid Sans Fallback"/>
                <a:cs typeface="Droid Sans Fallback"/>
              </a:rPr>
              <a:t>務，</a:t>
            </a:r>
            <a:r>
              <a:rPr dirty="0" sz="2800" spc="-25">
                <a:latin typeface="Droid Sans Fallback"/>
                <a:cs typeface="Droid Sans Fallback"/>
              </a:rPr>
              <a:t>了</a:t>
            </a:r>
            <a:r>
              <a:rPr dirty="0" sz="2800" spc="5">
                <a:latin typeface="Droid Sans Fallback"/>
                <a:cs typeface="Droid Sans Fallback"/>
              </a:rPr>
              <a:t>解長 </a:t>
            </a:r>
            <a:r>
              <a:rPr dirty="0" sz="2800" spc="10">
                <a:latin typeface="Droid Sans Fallback"/>
                <a:cs typeface="Droid Sans Fallback"/>
              </a:rPr>
              <a:t>者目前的生活情形，並</a:t>
            </a:r>
            <a:r>
              <a:rPr dirty="0" sz="2800" spc="-20">
                <a:latin typeface="Droid Sans Fallback"/>
                <a:cs typeface="Droid Sans Fallback"/>
              </a:rPr>
              <a:t>從</a:t>
            </a:r>
            <a:r>
              <a:rPr dirty="0" sz="2800" spc="10">
                <a:latin typeface="Droid Sans Fallback"/>
                <a:cs typeface="Droid Sans Fallback"/>
              </a:rPr>
              <a:t>語氣</a:t>
            </a:r>
            <a:r>
              <a:rPr dirty="0" sz="2800" spc="-20">
                <a:latin typeface="Droid Sans Fallback"/>
                <a:cs typeface="Droid Sans Fallback"/>
              </a:rPr>
              <a:t>與</a:t>
            </a:r>
            <a:r>
              <a:rPr dirty="0" sz="2800" spc="10">
                <a:latin typeface="Droid Sans Fallback"/>
                <a:cs typeface="Droid Sans Fallback"/>
              </a:rPr>
              <a:t>談話</a:t>
            </a:r>
            <a:r>
              <a:rPr dirty="0" sz="2800" spc="-20">
                <a:latin typeface="Droid Sans Fallback"/>
                <a:cs typeface="Droid Sans Fallback"/>
              </a:rPr>
              <a:t>內</a:t>
            </a:r>
            <a:r>
              <a:rPr dirty="0" sz="2800" spc="10">
                <a:latin typeface="Droid Sans Fallback"/>
                <a:cs typeface="Droid Sans Fallback"/>
              </a:rPr>
              <a:t>容中</a:t>
            </a:r>
            <a:r>
              <a:rPr dirty="0" sz="2800" spc="-20">
                <a:latin typeface="Droid Sans Fallback"/>
                <a:cs typeface="Droid Sans Fallback"/>
              </a:rPr>
              <a:t>，</a:t>
            </a:r>
            <a:r>
              <a:rPr dirty="0" sz="2800" spc="10">
                <a:latin typeface="Droid Sans Fallback"/>
                <a:cs typeface="Droid Sans Fallback"/>
              </a:rPr>
              <a:t>收集</a:t>
            </a:r>
            <a:r>
              <a:rPr dirty="0" sz="2800" spc="-20">
                <a:latin typeface="Droid Sans Fallback"/>
                <a:cs typeface="Droid Sans Fallback"/>
              </a:rPr>
              <a:t>訊</a:t>
            </a:r>
            <a:r>
              <a:rPr dirty="0" sz="2800" spc="10">
                <a:latin typeface="Droid Sans Fallback"/>
                <a:cs typeface="Droid Sans Fallback"/>
              </a:rPr>
              <a:t>息，</a:t>
            </a:r>
            <a:r>
              <a:rPr dirty="0" sz="2800" spc="-20">
                <a:latin typeface="Droid Sans Fallback"/>
                <a:cs typeface="Droid Sans Fallback"/>
              </a:rPr>
              <a:t>以</a:t>
            </a:r>
            <a:r>
              <a:rPr dirty="0" sz="2800" spc="5">
                <a:latin typeface="Droid Sans Fallback"/>
                <a:cs typeface="Droid Sans Fallback"/>
              </a:rPr>
              <a:t>利需 </a:t>
            </a:r>
            <a:r>
              <a:rPr dirty="0" sz="2800" spc="5">
                <a:latin typeface="Droid Sans Fallback"/>
                <a:cs typeface="Droid Sans Fallback"/>
              </a:rPr>
              <a:t>要時安排關懷訪視，必</a:t>
            </a:r>
            <a:r>
              <a:rPr dirty="0" sz="2800" spc="-20">
                <a:latin typeface="Droid Sans Fallback"/>
                <a:cs typeface="Droid Sans Fallback"/>
              </a:rPr>
              <a:t>要</a:t>
            </a:r>
            <a:r>
              <a:rPr dirty="0" sz="2800" spc="5">
                <a:latin typeface="Droid Sans Fallback"/>
                <a:cs typeface="Droid Sans Fallback"/>
              </a:rPr>
              <a:t>時也</a:t>
            </a:r>
            <a:r>
              <a:rPr dirty="0" sz="2800" spc="-20">
                <a:latin typeface="Droid Sans Fallback"/>
                <a:cs typeface="Droid Sans Fallback"/>
              </a:rPr>
              <a:t>可</a:t>
            </a:r>
            <a:r>
              <a:rPr dirty="0" sz="2800" spc="5">
                <a:latin typeface="Droid Sans Fallback"/>
                <a:cs typeface="Droid Sans Fallback"/>
              </a:rPr>
              <a:t>以提</a:t>
            </a:r>
            <a:r>
              <a:rPr dirty="0" sz="2800" spc="-20">
                <a:latin typeface="Droid Sans Fallback"/>
                <a:cs typeface="Droid Sans Fallback"/>
              </a:rPr>
              <a:t>供</a:t>
            </a:r>
            <a:r>
              <a:rPr dirty="0" sz="2800" spc="5">
                <a:latin typeface="Droid Sans Fallback"/>
                <a:cs typeface="Droid Sans Fallback"/>
              </a:rPr>
              <a:t>福利</a:t>
            </a:r>
            <a:r>
              <a:rPr dirty="0" sz="2800" spc="-20">
                <a:latin typeface="Droid Sans Fallback"/>
                <a:cs typeface="Droid Sans Fallback"/>
              </a:rPr>
              <a:t>訊</a:t>
            </a:r>
            <a:r>
              <a:rPr dirty="0" sz="2800" spc="5">
                <a:latin typeface="Droid Sans Fallback"/>
                <a:cs typeface="Droid Sans Fallback"/>
              </a:rPr>
              <a:t>息或</a:t>
            </a:r>
            <a:r>
              <a:rPr dirty="0" sz="2800" spc="-20">
                <a:latin typeface="Droid Sans Fallback"/>
                <a:cs typeface="Droid Sans Fallback"/>
              </a:rPr>
              <a:t>轉</a:t>
            </a:r>
            <a:r>
              <a:rPr dirty="0" sz="2800" spc="5">
                <a:latin typeface="Droid Sans Fallback"/>
                <a:cs typeface="Droid Sans Fallback"/>
              </a:rPr>
              <a:t>介等</a:t>
            </a:r>
            <a:r>
              <a:rPr dirty="0" sz="2800" spc="-20">
                <a:latin typeface="Droid Sans Fallback"/>
                <a:cs typeface="Droid Sans Fallback"/>
              </a:rPr>
              <a:t>服</a:t>
            </a:r>
            <a:r>
              <a:rPr dirty="0" sz="2800" spc="5">
                <a:latin typeface="Droid Sans Fallback"/>
                <a:cs typeface="Droid Sans Fallback"/>
              </a:rPr>
              <a:t>務</a:t>
            </a:r>
            <a:endParaRPr sz="2800">
              <a:latin typeface="Droid Sans Fallback"/>
              <a:cs typeface="Droid Sans Fallback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15311" y="1365503"/>
            <a:ext cx="932815" cy="875030"/>
          </a:xfrm>
          <a:custGeom>
            <a:avLst/>
            <a:gdLst/>
            <a:ahLst/>
            <a:cxnLst/>
            <a:rect l="l" t="t" r="r" b="b"/>
            <a:pathLst>
              <a:path w="932814" h="875030">
                <a:moveTo>
                  <a:pt x="466344" y="0"/>
                </a:moveTo>
                <a:lnTo>
                  <a:pt x="415530" y="2566"/>
                </a:lnTo>
                <a:lnTo>
                  <a:pt x="366301" y="10088"/>
                </a:lnTo>
                <a:lnTo>
                  <a:pt x="318942" y="22299"/>
                </a:lnTo>
                <a:lnTo>
                  <a:pt x="273737" y="38931"/>
                </a:lnTo>
                <a:lnTo>
                  <a:pt x="230970" y="59718"/>
                </a:lnTo>
                <a:lnTo>
                  <a:pt x="190926" y="84393"/>
                </a:lnTo>
                <a:lnTo>
                  <a:pt x="153890" y="112688"/>
                </a:lnTo>
                <a:lnTo>
                  <a:pt x="120145" y="144338"/>
                </a:lnTo>
                <a:lnTo>
                  <a:pt x="89976" y="179076"/>
                </a:lnTo>
                <a:lnTo>
                  <a:pt x="63669" y="216633"/>
                </a:lnTo>
                <a:lnTo>
                  <a:pt x="41506" y="256745"/>
                </a:lnTo>
                <a:lnTo>
                  <a:pt x="23774" y="299142"/>
                </a:lnTo>
                <a:lnTo>
                  <a:pt x="10756" y="343560"/>
                </a:lnTo>
                <a:lnTo>
                  <a:pt x="2736" y="389731"/>
                </a:lnTo>
                <a:lnTo>
                  <a:pt x="0" y="437388"/>
                </a:lnTo>
                <a:lnTo>
                  <a:pt x="2736" y="485044"/>
                </a:lnTo>
                <a:lnTo>
                  <a:pt x="10756" y="531215"/>
                </a:lnTo>
                <a:lnTo>
                  <a:pt x="23774" y="575633"/>
                </a:lnTo>
                <a:lnTo>
                  <a:pt x="41506" y="618030"/>
                </a:lnTo>
                <a:lnTo>
                  <a:pt x="63669" y="658142"/>
                </a:lnTo>
                <a:lnTo>
                  <a:pt x="89976" y="695699"/>
                </a:lnTo>
                <a:lnTo>
                  <a:pt x="120145" y="730437"/>
                </a:lnTo>
                <a:lnTo>
                  <a:pt x="153890" y="762087"/>
                </a:lnTo>
                <a:lnTo>
                  <a:pt x="190926" y="790382"/>
                </a:lnTo>
                <a:lnTo>
                  <a:pt x="230970" y="815057"/>
                </a:lnTo>
                <a:lnTo>
                  <a:pt x="273737" y="835844"/>
                </a:lnTo>
                <a:lnTo>
                  <a:pt x="318942" y="852476"/>
                </a:lnTo>
                <a:lnTo>
                  <a:pt x="366301" y="864687"/>
                </a:lnTo>
                <a:lnTo>
                  <a:pt x="415530" y="872209"/>
                </a:lnTo>
                <a:lnTo>
                  <a:pt x="466344" y="874776"/>
                </a:lnTo>
                <a:lnTo>
                  <a:pt x="517157" y="872209"/>
                </a:lnTo>
                <a:lnTo>
                  <a:pt x="566386" y="864687"/>
                </a:lnTo>
                <a:lnTo>
                  <a:pt x="613745" y="852476"/>
                </a:lnTo>
                <a:lnTo>
                  <a:pt x="658950" y="835844"/>
                </a:lnTo>
                <a:lnTo>
                  <a:pt x="701717" y="815057"/>
                </a:lnTo>
                <a:lnTo>
                  <a:pt x="741761" y="790382"/>
                </a:lnTo>
                <a:lnTo>
                  <a:pt x="778797" y="762087"/>
                </a:lnTo>
                <a:lnTo>
                  <a:pt x="812542" y="730437"/>
                </a:lnTo>
                <a:lnTo>
                  <a:pt x="842711" y="695699"/>
                </a:lnTo>
                <a:lnTo>
                  <a:pt x="869018" y="658142"/>
                </a:lnTo>
                <a:lnTo>
                  <a:pt x="891181" y="618030"/>
                </a:lnTo>
                <a:lnTo>
                  <a:pt x="908913" y="575633"/>
                </a:lnTo>
                <a:lnTo>
                  <a:pt x="921931" y="531215"/>
                </a:lnTo>
                <a:lnTo>
                  <a:pt x="929951" y="485044"/>
                </a:lnTo>
                <a:lnTo>
                  <a:pt x="932688" y="437388"/>
                </a:lnTo>
                <a:lnTo>
                  <a:pt x="929951" y="389731"/>
                </a:lnTo>
                <a:lnTo>
                  <a:pt x="921931" y="343560"/>
                </a:lnTo>
                <a:lnTo>
                  <a:pt x="908913" y="299142"/>
                </a:lnTo>
                <a:lnTo>
                  <a:pt x="891181" y="256745"/>
                </a:lnTo>
                <a:lnTo>
                  <a:pt x="869018" y="216633"/>
                </a:lnTo>
                <a:lnTo>
                  <a:pt x="842711" y="179076"/>
                </a:lnTo>
                <a:lnTo>
                  <a:pt x="812542" y="144338"/>
                </a:lnTo>
                <a:lnTo>
                  <a:pt x="778797" y="112688"/>
                </a:lnTo>
                <a:lnTo>
                  <a:pt x="741761" y="84393"/>
                </a:lnTo>
                <a:lnTo>
                  <a:pt x="701717" y="59718"/>
                </a:lnTo>
                <a:lnTo>
                  <a:pt x="658950" y="38931"/>
                </a:lnTo>
                <a:lnTo>
                  <a:pt x="613745" y="22299"/>
                </a:lnTo>
                <a:lnTo>
                  <a:pt x="566386" y="10088"/>
                </a:lnTo>
                <a:lnTo>
                  <a:pt x="517157" y="2566"/>
                </a:lnTo>
                <a:lnTo>
                  <a:pt x="466344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64104" y="1536014"/>
            <a:ext cx="4311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FFFFFF"/>
                </a:solidFill>
                <a:latin typeface="Noto Sans CJK JP Regular"/>
                <a:cs typeface="Noto Sans CJK JP Regular"/>
              </a:rPr>
              <a:t>急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73373" y="1410970"/>
            <a:ext cx="825500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情緒焦躁不安、沮喪低落、對人過度依賴或是排除人際接觸時 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一星期至少問安一次</a:t>
            </a:r>
            <a:r>
              <a:rPr dirty="0" sz="2400">
                <a:latin typeface="Noto Sans CJK JP Regular"/>
                <a:cs typeface="Noto Sans CJK JP Regular"/>
              </a:rPr>
              <a:t>，必要時一星期兩次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2919" y="1514855"/>
            <a:ext cx="1325880" cy="6766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51888" y="2840735"/>
            <a:ext cx="935990" cy="875030"/>
          </a:xfrm>
          <a:custGeom>
            <a:avLst/>
            <a:gdLst/>
            <a:ahLst/>
            <a:cxnLst/>
            <a:rect l="l" t="t" r="r" b="b"/>
            <a:pathLst>
              <a:path w="935989" h="875029">
                <a:moveTo>
                  <a:pt x="467868" y="0"/>
                </a:moveTo>
                <a:lnTo>
                  <a:pt x="416880" y="2566"/>
                </a:lnTo>
                <a:lnTo>
                  <a:pt x="367484" y="10088"/>
                </a:lnTo>
                <a:lnTo>
                  <a:pt x="319966" y="22299"/>
                </a:lnTo>
                <a:lnTo>
                  <a:pt x="274611" y="38931"/>
                </a:lnTo>
                <a:lnTo>
                  <a:pt x="231704" y="59718"/>
                </a:lnTo>
                <a:lnTo>
                  <a:pt x="191530" y="84393"/>
                </a:lnTo>
                <a:lnTo>
                  <a:pt x="154374" y="112688"/>
                </a:lnTo>
                <a:lnTo>
                  <a:pt x="120521" y="144338"/>
                </a:lnTo>
                <a:lnTo>
                  <a:pt x="90257" y="179076"/>
                </a:lnTo>
                <a:lnTo>
                  <a:pt x="63866" y="216633"/>
                </a:lnTo>
                <a:lnTo>
                  <a:pt x="41635" y="256745"/>
                </a:lnTo>
                <a:lnTo>
                  <a:pt x="23847" y="299142"/>
                </a:lnTo>
                <a:lnTo>
                  <a:pt x="10789" y="343560"/>
                </a:lnTo>
                <a:lnTo>
                  <a:pt x="2744" y="389731"/>
                </a:lnTo>
                <a:lnTo>
                  <a:pt x="0" y="437388"/>
                </a:lnTo>
                <a:lnTo>
                  <a:pt x="2744" y="485044"/>
                </a:lnTo>
                <a:lnTo>
                  <a:pt x="10789" y="531215"/>
                </a:lnTo>
                <a:lnTo>
                  <a:pt x="23847" y="575633"/>
                </a:lnTo>
                <a:lnTo>
                  <a:pt x="41635" y="618030"/>
                </a:lnTo>
                <a:lnTo>
                  <a:pt x="63866" y="658142"/>
                </a:lnTo>
                <a:lnTo>
                  <a:pt x="90257" y="695699"/>
                </a:lnTo>
                <a:lnTo>
                  <a:pt x="120521" y="730437"/>
                </a:lnTo>
                <a:lnTo>
                  <a:pt x="154374" y="762087"/>
                </a:lnTo>
                <a:lnTo>
                  <a:pt x="191530" y="790382"/>
                </a:lnTo>
                <a:lnTo>
                  <a:pt x="231704" y="815057"/>
                </a:lnTo>
                <a:lnTo>
                  <a:pt x="274611" y="835844"/>
                </a:lnTo>
                <a:lnTo>
                  <a:pt x="319966" y="852476"/>
                </a:lnTo>
                <a:lnTo>
                  <a:pt x="367484" y="864687"/>
                </a:lnTo>
                <a:lnTo>
                  <a:pt x="416880" y="872209"/>
                </a:lnTo>
                <a:lnTo>
                  <a:pt x="467868" y="874776"/>
                </a:lnTo>
                <a:lnTo>
                  <a:pt x="518855" y="872209"/>
                </a:lnTo>
                <a:lnTo>
                  <a:pt x="568251" y="864687"/>
                </a:lnTo>
                <a:lnTo>
                  <a:pt x="615769" y="852476"/>
                </a:lnTo>
                <a:lnTo>
                  <a:pt x="661124" y="835844"/>
                </a:lnTo>
                <a:lnTo>
                  <a:pt x="704031" y="815057"/>
                </a:lnTo>
                <a:lnTo>
                  <a:pt x="744205" y="790382"/>
                </a:lnTo>
                <a:lnTo>
                  <a:pt x="781361" y="762087"/>
                </a:lnTo>
                <a:lnTo>
                  <a:pt x="815214" y="730437"/>
                </a:lnTo>
                <a:lnTo>
                  <a:pt x="845478" y="695699"/>
                </a:lnTo>
                <a:lnTo>
                  <a:pt x="871869" y="658142"/>
                </a:lnTo>
                <a:lnTo>
                  <a:pt x="894100" y="618030"/>
                </a:lnTo>
                <a:lnTo>
                  <a:pt x="911888" y="575633"/>
                </a:lnTo>
                <a:lnTo>
                  <a:pt x="924946" y="531215"/>
                </a:lnTo>
                <a:lnTo>
                  <a:pt x="932991" y="485044"/>
                </a:lnTo>
                <a:lnTo>
                  <a:pt x="935736" y="437388"/>
                </a:lnTo>
                <a:lnTo>
                  <a:pt x="932991" y="389731"/>
                </a:lnTo>
                <a:lnTo>
                  <a:pt x="924946" y="343560"/>
                </a:lnTo>
                <a:lnTo>
                  <a:pt x="911888" y="299142"/>
                </a:lnTo>
                <a:lnTo>
                  <a:pt x="894100" y="256745"/>
                </a:lnTo>
                <a:lnTo>
                  <a:pt x="871869" y="216633"/>
                </a:lnTo>
                <a:lnTo>
                  <a:pt x="845478" y="179076"/>
                </a:lnTo>
                <a:lnTo>
                  <a:pt x="815214" y="144338"/>
                </a:lnTo>
                <a:lnTo>
                  <a:pt x="781361" y="112688"/>
                </a:lnTo>
                <a:lnTo>
                  <a:pt x="744205" y="84393"/>
                </a:lnTo>
                <a:lnTo>
                  <a:pt x="704031" y="59718"/>
                </a:lnTo>
                <a:lnTo>
                  <a:pt x="661124" y="38931"/>
                </a:lnTo>
                <a:lnTo>
                  <a:pt x="615769" y="22299"/>
                </a:lnTo>
                <a:lnTo>
                  <a:pt x="568251" y="10088"/>
                </a:lnTo>
                <a:lnTo>
                  <a:pt x="518855" y="2566"/>
                </a:lnTo>
                <a:lnTo>
                  <a:pt x="46786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403729" y="3011500"/>
            <a:ext cx="4311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FFFFFF"/>
                </a:solidFill>
                <a:latin typeface="Noto Sans CJK JP Regular"/>
                <a:cs typeface="Noto Sans CJK JP Regular"/>
              </a:rPr>
              <a:t>穩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31519" y="2743200"/>
            <a:ext cx="1161288" cy="993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79089" y="3132201"/>
            <a:ext cx="5816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可視據點的案量和服務對象的需求適度調整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164079" y="4395215"/>
            <a:ext cx="932815" cy="875030"/>
          </a:xfrm>
          <a:custGeom>
            <a:avLst/>
            <a:gdLst/>
            <a:ahLst/>
            <a:cxnLst/>
            <a:rect l="l" t="t" r="r" b="b"/>
            <a:pathLst>
              <a:path w="932814" h="875029">
                <a:moveTo>
                  <a:pt x="466344" y="0"/>
                </a:moveTo>
                <a:lnTo>
                  <a:pt x="415530" y="2566"/>
                </a:lnTo>
                <a:lnTo>
                  <a:pt x="366301" y="10088"/>
                </a:lnTo>
                <a:lnTo>
                  <a:pt x="318942" y="22299"/>
                </a:lnTo>
                <a:lnTo>
                  <a:pt x="273737" y="38931"/>
                </a:lnTo>
                <a:lnTo>
                  <a:pt x="230970" y="59718"/>
                </a:lnTo>
                <a:lnTo>
                  <a:pt x="190926" y="84393"/>
                </a:lnTo>
                <a:lnTo>
                  <a:pt x="153890" y="112688"/>
                </a:lnTo>
                <a:lnTo>
                  <a:pt x="120145" y="144338"/>
                </a:lnTo>
                <a:lnTo>
                  <a:pt x="89976" y="179076"/>
                </a:lnTo>
                <a:lnTo>
                  <a:pt x="63669" y="216633"/>
                </a:lnTo>
                <a:lnTo>
                  <a:pt x="41506" y="256745"/>
                </a:lnTo>
                <a:lnTo>
                  <a:pt x="23774" y="299142"/>
                </a:lnTo>
                <a:lnTo>
                  <a:pt x="10756" y="343560"/>
                </a:lnTo>
                <a:lnTo>
                  <a:pt x="2736" y="389731"/>
                </a:lnTo>
                <a:lnTo>
                  <a:pt x="0" y="437387"/>
                </a:lnTo>
                <a:lnTo>
                  <a:pt x="2736" y="485044"/>
                </a:lnTo>
                <a:lnTo>
                  <a:pt x="10756" y="531215"/>
                </a:lnTo>
                <a:lnTo>
                  <a:pt x="23774" y="575633"/>
                </a:lnTo>
                <a:lnTo>
                  <a:pt x="41506" y="618030"/>
                </a:lnTo>
                <a:lnTo>
                  <a:pt x="63669" y="658142"/>
                </a:lnTo>
                <a:lnTo>
                  <a:pt x="89976" y="695699"/>
                </a:lnTo>
                <a:lnTo>
                  <a:pt x="120145" y="730437"/>
                </a:lnTo>
                <a:lnTo>
                  <a:pt x="153890" y="762087"/>
                </a:lnTo>
                <a:lnTo>
                  <a:pt x="190926" y="790382"/>
                </a:lnTo>
                <a:lnTo>
                  <a:pt x="230970" y="815057"/>
                </a:lnTo>
                <a:lnTo>
                  <a:pt x="273737" y="835844"/>
                </a:lnTo>
                <a:lnTo>
                  <a:pt x="318942" y="852476"/>
                </a:lnTo>
                <a:lnTo>
                  <a:pt x="366301" y="864687"/>
                </a:lnTo>
                <a:lnTo>
                  <a:pt x="415530" y="872209"/>
                </a:lnTo>
                <a:lnTo>
                  <a:pt x="466344" y="874775"/>
                </a:lnTo>
                <a:lnTo>
                  <a:pt x="517157" y="872209"/>
                </a:lnTo>
                <a:lnTo>
                  <a:pt x="566386" y="864687"/>
                </a:lnTo>
                <a:lnTo>
                  <a:pt x="613745" y="852476"/>
                </a:lnTo>
                <a:lnTo>
                  <a:pt x="658950" y="835844"/>
                </a:lnTo>
                <a:lnTo>
                  <a:pt x="701717" y="815057"/>
                </a:lnTo>
                <a:lnTo>
                  <a:pt x="741761" y="790382"/>
                </a:lnTo>
                <a:lnTo>
                  <a:pt x="778797" y="762087"/>
                </a:lnTo>
                <a:lnTo>
                  <a:pt x="812542" y="730437"/>
                </a:lnTo>
                <a:lnTo>
                  <a:pt x="842711" y="695699"/>
                </a:lnTo>
                <a:lnTo>
                  <a:pt x="869018" y="658142"/>
                </a:lnTo>
                <a:lnTo>
                  <a:pt x="891181" y="618030"/>
                </a:lnTo>
                <a:lnTo>
                  <a:pt x="908913" y="575633"/>
                </a:lnTo>
                <a:lnTo>
                  <a:pt x="921931" y="531215"/>
                </a:lnTo>
                <a:lnTo>
                  <a:pt x="929951" y="485044"/>
                </a:lnTo>
                <a:lnTo>
                  <a:pt x="932688" y="437387"/>
                </a:lnTo>
                <a:lnTo>
                  <a:pt x="929951" y="389731"/>
                </a:lnTo>
                <a:lnTo>
                  <a:pt x="921931" y="343560"/>
                </a:lnTo>
                <a:lnTo>
                  <a:pt x="908913" y="299142"/>
                </a:lnTo>
                <a:lnTo>
                  <a:pt x="891181" y="256745"/>
                </a:lnTo>
                <a:lnTo>
                  <a:pt x="869018" y="216633"/>
                </a:lnTo>
                <a:lnTo>
                  <a:pt x="842711" y="179076"/>
                </a:lnTo>
                <a:lnTo>
                  <a:pt x="812542" y="144338"/>
                </a:lnTo>
                <a:lnTo>
                  <a:pt x="778797" y="112688"/>
                </a:lnTo>
                <a:lnTo>
                  <a:pt x="741761" y="84393"/>
                </a:lnTo>
                <a:lnTo>
                  <a:pt x="701717" y="59718"/>
                </a:lnTo>
                <a:lnTo>
                  <a:pt x="658950" y="38931"/>
                </a:lnTo>
                <a:lnTo>
                  <a:pt x="613745" y="22299"/>
                </a:lnTo>
                <a:lnTo>
                  <a:pt x="566386" y="10088"/>
                </a:lnTo>
                <a:lnTo>
                  <a:pt x="517157" y="2566"/>
                </a:lnTo>
                <a:lnTo>
                  <a:pt x="466344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413507" y="4565726"/>
            <a:ext cx="4311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FFFFFF"/>
                </a:solidFill>
                <a:latin typeface="Noto Sans CJK JP Regular"/>
                <a:cs typeface="Noto Sans CJK JP Regular"/>
              </a:rPr>
              <a:t>追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03504" y="4285488"/>
            <a:ext cx="1316736" cy="10820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3383026" y="4399864"/>
            <a:ext cx="4907280" cy="7581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拉長定期問安頻率，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去電多次沒有回應，必要時安排訪視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91511" y="5760720"/>
            <a:ext cx="935990" cy="875030"/>
          </a:xfrm>
          <a:custGeom>
            <a:avLst/>
            <a:gdLst/>
            <a:ahLst/>
            <a:cxnLst/>
            <a:rect l="l" t="t" r="r" b="b"/>
            <a:pathLst>
              <a:path w="935989" h="875029">
                <a:moveTo>
                  <a:pt x="467868" y="0"/>
                </a:moveTo>
                <a:lnTo>
                  <a:pt x="416880" y="2566"/>
                </a:lnTo>
                <a:lnTo>
                  <a:pt x="367484" y="10088"/>
                </a:lnTo>
                <a:lnTo>
                  <a:pt x="319966" y="22297"/>
                </a:lnTo>
                <a:lnTo>
                  <a:pt x="274611" y="38929"/>
                </a:lnTo>
                <a:lnTo>
                  <a:pt x="231704" y="59715"/>
                </a:lnTo>
                <a:lnTo>
                  <a:pt x="191530" y="84389"/>
                </a:lnTo>
                <a:lnTo>
                  <a:pt x="154374" y="112684"/>
                </a:lnTo>
                <a:lnTo>
                  <a:pt x="120521" y="144333"/>
                </a:lnTo>
                <a:lnTo>
                  <a:pt x="90257" y="179070"/>
                </a:lnTo>
                <a:lnTo>
                  <a:pt x="63866" y="216628"/>
                </a:lnTo>
                <a:lnTo>
                  <a:pt x="41635" y="256739"/>
                </a:lnTo>
                <a:lnTo>
                  <a:pt x="23847" y="299138"/>
                </a:lnTo>
                <a:lnTo>
                  <a:pt x="10789" y="343556"/>
                </a:lnTo>
                <a:lnTo>
                  <a:pt x="2744" y="389729"/>
                </a:lnTo>
                <a:lnTo>
                  <a:pt x="0" y="437387"/>
                </a:lnTo>
                <a:lnTo>
                  <a:pt x="2744" y="485046"/>
                </a:lnTo>
                <a:lnTo>
                  <a:pt x="10789" y="531219"/>
                </a:lnTo>
                <a:lnTo>
                  <a:pt x="23847" y="575637"/>
                </a:lnTo>
                <a:lnTo>
                  <a:pt x="41635" y="618036"/>
                </a:lnTo>
                <a:lnTo>
                  <a:pt x="63866" y="658147"/>
                </a:lnTo>
                <a:lnTo>
                  <a:pt x="90257" y="695705"/>
                </a:lnTo>
                <a:lnTo>
                  <a:pt x="120521" y="730442"/>
                </a:lnTo>
                <a:lnTo>
                  <a:pt x="154374" y="762091"/>
                </a:lnTo>
                <a:lnTo>
                  <a:pt x="191530" y="790386"/>
                </a:lnTo>
                <a:lnTo>
                  <a:pt x="231704" y="815060"/>
                </a:lnTo>
                <a:lnTo>
                  <a:pt x="274611" y="835846"/>
                </a:lnTo>
                <a:lnTo>
                  <a:pt x="319966" y="852478"/>
                </a:lnTo>
                <a:lnTo>
                  <a:pt x="367484" y="864687"/>
                </a:lnTo>
                <a:lnTo>
                  <a:pt x="416880" y="872209"/>
                </a:lnTo>
                <a:lnTo>
                  <a:pt x="467868" y="874775"/>
                </a:lnTo>
                <a:lnTo>
                  <a:pt x="518855" y="872209"/>
                </a:lnTo>
                <a:lnTo>
                  <a:pt x="568251" y="864687"/>
                </a:lnTo>
                <a:lnTo>
                  <a:pt x="615769" y="852478"/>
                </a:lnTo>
                <a:lnTo>
                  <a:pt x="661124" y="835846"/>
                </a:lnTo>
                <a:lnTo>
                  <a:pt x="704031" y="815060"/>
                </a:lnTo>
                <a:lnTo>
                  <a:pt x="744205" y="790386"/>
                </a:lnTo>
                <a:lnTo>
                  <a:pt x="781361" y="762091"/>
                </a:lnTo>
                <a:lnTo>
                  <a:pt x="815214" y="730442"/>
                </a:lnTo>
                <a:lnTo>
                  <a:pt x="845478" y="695705"/>
                </a:lnTo>
                <a:lnTo>
                  <a:pt x="871869" y="658147"/>
                </a:lnTo>
                <a:lnTo>
                  <a:pt x="894100" y="618036"/>
                </a:lnTo>
                <a:lnTo>
                  <a:pt x="911888" y="575637"/>
                </a:lnTo>
                <a:lnTo>
                  <a:pt x="924946" y="531219"/>
                </a:lnTo>
                <a:lnTo>
                  <a:pt x="932991" y="485046"/>
                </a:lnTo>
                <a:lnTo>
                  <a:pt x="935736" y="437387"/>
                </a:lnTo>
                <a:lnTo>
                  <a:pt x="932991" y="389729"/>
                </a:lnTo>
                <a:lnTo>
                  <a:pt x="924946" y="343556"/>
                </a:lnTo>
                <a:lnTo>
                  <a:pt x="911888" y="299138"/>
                </a:lnTo>
                <a:lnTo>
                  <a:pt x="894100" y="256739"/>
                </a:lnTo>
                <a:lnTo>
                  <a:pt x="871869" y="216628"/>
                </a:lnTo>
                <a:lnTo>
                  <a:pt x="845478" y="179070"/>
                </a:lnTo>
                <a:lnTo>
                  <a:pt x="815214" y="144333"/>
                </a:lnTo>
                <a:lnTo>
                  <a:pt x="781361" y="112684"/>
                </a:lnTo>
                <a:lnTo>
                  <a:pt x="744205" y="84389"/>
                </a:lnTo>
                <a:lnTo>
                  <a:pt x="704031" y="59715"/>
                </a:lnTo>
                <a:lnTo>
                  <a:pt x="661124" y="38929"/>
                </a:lnTo>
                <a:lnTo>
                  <a:pt x="615769" y="22297"/>
                </a:lnTo>
                <a:lnTo>
                  <a:pt x="568251" y="10088"/>
                </a:lnTo>
                <a:lnTo>
                  <a:pt x="518855" y="2566"/>
                </a:lnTo>
                <a:lnTo>
                  <a:pt x="467868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443098" y="5933033"/>
            <a:ext cx="431165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10">
                <a:solidFill>
                  <a:srgbClr val="FFFFFF"/>
                </a:solidFill>
                <a:latin typeface="Noto Sans CJK JP Regular"/>
                <a:cs typeface="Noto Sans CJK JP Regular"/>
              </a:rPr>
              <a:t>結</a:t>
            </a:r>
            <a:endParaRPr sz="32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37616" y="5678423"/>
            <a:ext cx="1115568" cy="89001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393185" y="5914745"/>
            <a:ext cx="82550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當長者生活適應已上軌道，可視據點案量或長者狀況進行結案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4027423" y="352501"/>
            <a:ext cx="410591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092575" algn="l"/>
              </a:tabLst>
            </a:pPr>
            <a:r>
              <a:rPr dirty="0" sz="360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17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>
                <a:solidFill>
                  <a:srgbClr val="000000"/>
                </a:solidFill>
              </a:rPr>
              <a:t>電話問</a:t>
            </a:r>
            <a:r>
              <a:rPr dirty="0" sz="3600" spc="-5">
                <a:solidFill>
                  <a:srgbClr val="000000"/>
                </a:solidFill>
              </a:rPr>
              <a:t>安</a:t>
            </a:r>
            <a:r>
              <a:rPr dirty="0" sz="3600" spc="-5"/>
              <a:t>頻率</a:t>
            </a:r>
            <a:r>
              <a:rPr dirty="0" sz="3600" spc="-5">
                <a:solidFill>
                  <a:srgbClr val="000000"/>
                </a:solidFill>
              </a:rPr>
              <a:t>擬</a:t>
            </a:r>
            <a:r>
              <a:rPr dirty="0" sz="3600">
                <a:solidFill>
                  <a:srgbClr val="000000"/>
                </a:solidFill>
              </a:rPr>
              <a:t>定</a:t>
            </a:r>
            <a:r>
              <a:rPr dirty="0" sz="3600">
                <a:solidFill>
                  <a:srgbClr val="000000"/>
                </a:solidFill>
              </a:rPr>
              <a:t>	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4479" y="335102"/>
            <a:ext cx="407987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0395" algn="l"/>
                <a:tab pos="4066540" algn="l"/>
              </a:tabLst>
            </a:pP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heavy" sz="3600" spc="-5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電話問安過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程</a:t>
            </a:r>
            <a:r>
              <a:rPr dirty="0" u="heavy" sz="3600">
                <a:solidFill>
                  <a:srgbClr val="000000"/>
                </a:solidFill>
                <a:uFill>
                  <a:solidFill>
                    <a:srgbClr val="7E7E7E"/>
                  </a:solidFill>
                </a:uFill>
              </a:rPr>
              <a:t>	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07136" y="1822704"/>
            <a:ext cx="1225295" cy="99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933943" y="1953767"/>
            <a:ext cx="1307592" cy="911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626608" y="1944623"/>
            <a:ext cx="1030224" cy="902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0107168" y="1926335"/>
            <a:ext cx="1316735" cy="8412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63595" y="4006596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7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5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40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5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7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40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40" y="1758695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7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06908" y="1507236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80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80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878835" y="1507236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5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5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59323" y="1507236"/>
            <a:ext cx="1783080" cy="1758950"/>
          </a:xfrm>
          <a:custGeom>
            <a:avLst/>
            <a:gdLst/>
            <a:ahLst/>
            <a:cxnLst/>
            <a:rect l="l" t="t" r="r" b="b"/>
            <a:pathLst>
              <a:path w="1783079" h="1758950">
                <a:moveTo>
                  <a:pt x="0" y="879348"/>
                </a:moveTo>
                <a:lnTo>
                  <a:pt x="1319" y="831100"/>
                </a:lnTo>
                <a:lnTo>
                  <a:pt x="5231" y="783533"/>
                </a:lnTo>
                <a:lnTo>
                  <a:pt x="11668" y="736713"/>
                </a:lnTo>
                <a:lnTo>
                  <a:pt x="20563" y="690707"/>
                </a:lnTo>
                <a:lnTo>
                  <a:pt x="31847" y="645583"/>
                </a:lnTo>
                <a:lnTo>
                  <a:pt x="45451" y="601406"/>
                </a:lnTo>
                <a:lnTo>
                  <a:pt x="61309" y="558245"/>
                </a:lnTo>
                <a:lnTo>
                  <a:pt x="79352" y="516167"/>
                </a:lnTo>
                <a:lnTo>
                  <a:pt x="99513" y="475238"/>
                </a:lnTo>
                <a:lnTo>
                  <a:pt x="121722" y="435525"/>
                </a:lnTo>
                <a:lnTo>
                  <a:pt x="145913" y="397096"/>
                </a:lnTo>
                <a:lnTo>
                  <a:pt x="172016" y="360017"/>
                </a:lnTo>
                <a:lnTo>
                  <a:pt x="199966" y="324356"/>
                </a:lnTo>
                <a:lnTo>
                  <a:pt x="229692" y="290180"/>
                </a:lnTo>
                <a:lnTo>
                  <a:pt x="261127" y="257556"/>
                </a:lnTo>
                <a:lnTo>
                  <a:pt x="294204" y="226550"/>
                </a:lnTo>
                <a:lnTo>
                  <a:pt x="328854" y="197230"/>
                </a:lnTo>
                <a:lnTo>
                  <a:pt x="365010" y="169663"/>
                </a:lnTo>
                <a:lnTo>
                  <a:pt x="402602" y="143917"/>
                </a:lnTo>
                <a:lnTo>
                  <a:pt x="441564" y="120057"/>
                </a:lnTo>
                <a:lnTo>
                  <a:pt x="481828" y="98151"/>
                </a:lnTo>
                <a:lnTo>
                  <a:pt x="523324" y="78267"/>
                </a:lnTo>
                <a:lnTo>
                  <a:pt x="565986" y="60470"/>
                </a:lnTo>
                <a:lnTo>
                  <a:pt x="609746" y="44829"/>
                </a:lnTo>
                <a:lnTo>
                  <a:pt x="654535" y="31411"/>
                </a:lnTo>
                <a:lnTo>
                  <a:pt x="700285" y="20282"/>
                </a:lnTo>
                <a:lnTo>
                  <a:pt x="746928" y="11509"/>
                </a:lnTo>
                <a:lnTo>
                  <a:pt x="794397" y="5159"/>
                </a:lnTo>
                <a:lnTo>
                  <a:pt x="842624" y="1301"/>
                </a:lnTo>
                <a:lnTo>
                  <a:pt x="891539" y="0"/>
                </a:lnTo>
                <a:lnTo>
                  <a:pt x="940455" y="1301"/>
                </a:lnTo>
                <a:lnTo>
                  <a:pt x="988682" y="5159"/>
                </a:lnTo>
                <a:lnTo>
                  <a:pt x="1036151" y="11509"/>
                </a:lnTo>
                <a:lnTo>
                  <a:pt x="1082794" y="20282"/>
                </a:lnTo>
                <a:lnTo>
                  <a:pt x="1128544" y="31411"/>
                </a:lnTo>
                <a:lnTo>
                  <a:pt x="1173333" y="44829"/>
                </a:lnTo>
                <a:lnTo>
                  <a:pt x="1217093" y="60470"/>
                </a:lnTo>
                <a:lnTo>
                  <a:pt x="1259755" y="78267"/>
                </a:lnTo>
                <a:lnTo>
                  <a:pt x="1301251" y="98151"/>
                </a:lnTo>
                <a:lnTo>
                  <a:pt x="1341515" y="120057"/>
                </a:lnTo>
                <a:lnTo>
                  <a:pt x="1380477" y="143917"/>
                </a:lnTo>
                <a:lnTo>
                  <a:pt x="1418069" y="169663"/>
                </a:lnTo>
                <a:lnTo>
                  <a:pt x="1454225" y="197230"/>
                </a:lnTo>
                <a:lnTo>
                  <a:pt x="1488875" y="226550"/>
                </a:lnTo>
                <a:lnTo>
                  <a:pt x="1521952" y="257556"/>
                </a:lnTo>
                <a:lnTo>
                  <a:pt x="1553387" y="290180"/>
                </a:lnTo>
                <a:lnTo>
                  <a:pt x="1583113" y="324356"/>
                </a:lnTo>
                <a:lnTo>
                  <a:pt x="1611063" y="360017"/>
                </a:lnTo>
                <a:lnTo>
                  <a:pt x="1637166" y="397096"/>
                </a:lnTo>
                <a:lnTo>
                  <a:pt x="1661357" y="435525"/>
                </a:lnTo>
                <a:lnTo>
                  <a:pt x="1683566" y="475238"/>
                </a:lnTo>
                <a:lnTo>
                  <a:pt x="1703727" y="516167"/>
                </a:lnTo>
                <a:lnTo>
                  <a:pt x="1721770" y="558245"/>
                </a:lnTo>
                <a:lnTo>
                  <a:pt x="1737628" y="601406"/>
                </a:lnTo>
                <a:lnTo>
                  <a:pt x="1751232" y="645583"/>
                </a:lnTo>
                <a:lnTo>
                  <a:pt x="1762516" y="690707"/>
                </a:lnTo>
                <a:lnTo>
                  <a:pt x="1771411" y="736713"/>
                </a:lnTo>
                <a:lnTo>
                  <a:pt x="1777848" y="783533"/>
                </a:lnTo>
                <a:lnTo>
                  <a:pt x="1781760" y="831100"/>
                </a:lnTo>
                <a:lnTo>
                  <a:pt x="1783079" y="879348"/>
                </a:lnTo>
                <a:lnTo>
                  <a:pt x="1781760" y="927595"/>
                </a:lnTo>
                <a:lnTo>
                  <a:pt x="1777848" y="975162"/>
                </a:lnTo>
                <a:lnTo>
                  <a:pt x="1771411" y="1021982"/>
                </a:lnTo>
                <a:lnTo>
                  <a:pt x="1762516" y="1067988"/>
                </a:lnTo>
                <a:lnTo>
                  <a:pt x="1751232" y="1113112"/>
                </a:lnTo>
                <a:lnTo>
                  <a:pt x="1737628" y="1157289"/>
                </a:lnTo>
                <a:lnTo>
                  <a:pt x="1721770" y="1200450"/>
                </a:lnTo>
                <a:lnTo>
                  <a:pt x="1703727" y="1242528"/>
                </a:lnTo>
                <a:lnTo>
                  <a:pt x="1683566" y="1283457"/>
                </a:lnTo>
                <a:lnTo>
                  <a:pt x="1661357" y="1323170"/>
                </a:lnTo>
                <a:lnTo>
                  <a:pt x="1637166" y="1361599"/>
                </a:lnTo>
                <a:lnTo>
                  <a:pt x="1611063" y="1398678"/>
                </a:lnTo>
                <a:lnTo>
                  <a:pt x="1583113" y="1434339"/>
                </a:lnTo>
                <a:lnTo>
                  <a:pt x="1553387" y="1468515"/>
                </a:lnTo>
                <a:lnTo>
                  <a:pt x="1521952" y="1501139"/>
                </a:lnTo>
                <a:lnTo>
                  <a:pt x="1488875" y="1532145"/>
                </a:lnTo>
                <a:lnTo>
                  <a:pt x="1454225" y="1561465"/>
                </a:lnTo>
                <a:lnTo>
                  <a:pt x="1418069" y="1589032"/>
                </a:lnTo>
                <a:lnTo>
                  <a:pt x="1380477" y="1614778"/>
                </a:lnTo>
                <a:lnTo>
                  <a:pt x="1341515" y="1638638"/>
                </a:lnTo>
                <a:lnTo>
                  <a:pt x="1301251" y="1660544"/>
                </a:lnTo>
                <a:lnTo>
                  <a:pt x="1259755" y="1680428"/>
                </a:lnTo>
                <a:lnTo>
                  <a:pt x="1217093" y="1698225"/>
                </a:lnTo>
                <a:lnTo>
                  <a:pt x="1173333" y="1713866"/>
                </a:lnTo>
                <a:lnTo>
                  <a:pt x="1128544" y="1727284"/>
                </a:lnTo>
                <a:lnTo>
                  <a:pt x="1082794" y="1738413"/>
                </a:lnTo>
                <a:lnTo>
                  <a:pt x="1036151" y="1747186"/>
                </a:lnTo>
                <a:lnTo>
                  <a:pt x="988682" y="1753536"/>
                </a:lnTo>
                <a:lnTo>
                  <a:pt x="940455" y="1757394"/>
                </a:lnTo>
                <a:lnTo>
                  <a:pt x="891539" y="1758696"/>
                </a:lnTo>
                <a:lnTo>
                  <a:pt x="842624" y="1757394"/>
                </a:lnTo>
                <a:lnTo>
                  <a:pt x="794397" y="1753536"/>
                </a:lnTo>
                <a:lnTo>
                  <a:pt x="746928" y="1747186"/>
                </a:lnTo>
                <a:lnTo>
                  <a:pt x="700285" y="1738413"/>
                </a:lnTo>
                <a:lnTo>
                  <a:pt x="654535" y="1727284"/>
                </a:lnTo>
                <a:lnTo>
                  <a:pt x="609746" y="1713866"/>
                </a:lnTo>
                <a:lnTo>
                  <a:pt x="565986" y="1698225"/>
                </a:lnTo>
                <a:lnTo>
                  <a:pt x="523324" y="1680428"/>
                </a:lnTo>
                <a:lnTo>
                  <a:pt x="481828" y="1660544"/>
                </a:lnTo>
                <a:lnTo>
                  <a:pt x="441564" y="1638638"/>
                </a:lnTo>
                <a:lnTo>
                  <a:pt x="402602" y="1614778"/>
                </a:lnTo>
                <a:lnTo>
                  <a:pt x="365010" y="1589032"/>
                </a:lnTo>
                <a:lnTo>
                  <a:pt x="328854" y="1561465"/>
                </a:lnTo>
                <a:lnTo>
                  <a:pt x="294204" y="1532145"/>
                </a:lnTo>
                <a:lnTo>
                  <a:pt x="261127" y="1501139"/>
                </a:lnTo>
                <a:lnTo>
                  <a:pt x="229692" y="1468515"/>
                </a:lnTo>
                <a:lnTo>
                  <a:pt x="199966" y="1434339"/>
                </a:lnTo>
                <a:lnTo>
                  <a:pt x="172016" y="1398678"/>
                </a:lnTo>
                <a:lnTo>
                  <a:pt x="145913" y="1361599"/>
                </a:lnTo>
                <a:lnTo>
                  <a:pt x="121722" y="1323170"/>
                </a:lnTo>
                <a:lnTo>
                  <a:pt x="99513" y="1283457"/>
                </a:lnTo>
                <a:lnTo>
                  <a:pt x="79352" y="1242528"/>
                </a:lnTo>
                <a:lnTo>
                  <a:pt x="61309" y="1200450"/>
                </a:lnTo>
                <a:lnTo>
                  <a:pt x="45451" y="1157289"/>
                </a:lnTo>
                <a:lnTo>
                  <a:pt x="31847" y="1113112"/>
                </a:lnTo>
                <a:lnTo>
                  <a:pt x="20563" y="1067988"/>
                </a:lnTo>
                <a:lnTo>
                  <a:pt x="11668" y="1021982"/>
                </a:lnTo>
                <a:lnTo>
                  <a:pt x="5231" y="975162"/>
                </a:lnTo>
                <a:lnTo>
                  <a:pt x="1319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682483" y="1516380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941052" y="1488947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6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39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39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52627" y="4009644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39" h="1758950">
                <a:moveTo>
                  <a:pt x="0" y="879347"/>
                </a:moveTo>
                <a:lnTo>
                  <a:pt x="1316" y="831100"/>
                </a:lnTo>
                <a:lnTo>
                  <a:pt x="5222" y="783533"/>
                </a:lnTo>
                <a:lnTo>
                  <a:pt x="11648" y="736713"/>
                </a:lnTo>
                <a:lnTo>
                  <a:pt x="20528" y="690707"/>
                </a:lnTo>
                <a:lnTo>
                  <a:pt x="31792" y="645583"/>
                </a:lnTo>
                <a:lnTo>
                  <a:pt x="45373" y="601406"/>
                </a:lnTo>
                <a:lnTo>
                  <a:pt x="61204" y="558245"/>
                </a:lnTo>
                <a:lnTo>
                  <a:pt x="79216" y="516167"/>
                </a:lnTo>
                <a:lnTo>
                  <a:pt x="99342" y="475238"/>
                </a:lnTo>
                <a:lnTo>
                  <a:pt x="121513" y="435525"/>
                </a:lnTo>
                <a:lnTo>
                  <a:pt x="145662" y="397096"/>
                </a:lnTo>
                <a:lnTo>
                  <a:pt x="171721" y="360017"/>
                </a:lnTo>
                <a:lnTo>
                  <a:pt x="199623" y="324356"/>
                </a:lnTo>
                <a:lnTo>
                  <a:pt x="229298" y="290180"/>
                </a:lnTo>
                <a:lnTo>
                  <a:pt x="260680" y="257555"/>
                </a:lnTo>
                <a:lnTo>
                  <a:pt x="293700" y="226550"/>
                </a:lnTo>
                <a:lnTo>
                  <a:pt x="328291" y="197230"/>
                </a:lnTo>
                <a:lnTo>
                  <a:pt x="364384" y="169663"/>
                </a:lnTo>
                <a:lnTo>
                  <a:pt x="401913" y="143917"/>
                </a:lnTo>
                <a:lnTo>
                  <a:pt x="440808" y="120057"/>
                </a:lnTo>
                <a:lnTo>
                  <a:pt x="481003" y="98151"/>
                </a:lnTo>
                <a:lnTo>
                  <a:pt x="522428" y="78267"/>
                </a:lnTo>
                <a:lnTo>
                  <a:pt x="565017" y="60470"/>
                </a:lnTo>
                <a:lnTo>
                  <a:pt x="608702" y="44829"/>
                </a:lnTo>
                <a:lnTo>
                  <a:pt x="653414" y="31411"/>
                </a:lnTo>
                <a:lnTo>
                  <a:pt x="699087" y="20282"/>
                </a:lnTo>
                <a:lnTo>
                  <a:pt x="745651" y="11509"/>
                </a:lnTo>
                <a:lnTo>
                  <a:pt x="793039" y="5159"/>
                </a:lnTo>
                <a:lnTo>
                  <a:pt x="841183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5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2" y="879347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5"/>
                </a:lnTo>
                <a:lnTo>
                  <a:pt x="841183" y="1757394"/>
                </a:lnTo>
                <a:lnTo>
                  <a:pt x="793039" y="1753536"/>
                </a:lnTo>
                <a:lnTo>
                  <a:pt x="745651" y="1747186"/>
                </a:lnTo>
                <a:lnTo>
                  <a:pt x="699087" y="1738413"/>
                </a:lnTo>
                <a:lnTo>
                  <a:pt x="653415" y="1727284"/>
                </a:lnTo>
                <a:lnTo>
                  <a:pt x="608702" y="1713866"/>
                </a:lnTo>
                <a:lnTo>
                  <a:pt x="565017" y="1698225"/>
                </a:lnTo>
                <a:lnTo>
                  <a:pt x="522428" y="1680428"/>
                </a:lnTo>
                <a:lnTo>
                  <a:pt x="481003" y="1660544"/>
                </a:lnTo>
                <a:lnTo>
                  <a:pt x="440808" y="1638638"/>
                </a:lnTo>
                <a:lnTo>
                  <a:pt x="401913" y="1614778"/>
                </a:lnTo>
                <a:lnTo>
                  <a:pt x="364384" y="1589032"/>
                </a:lnTo>
                <a:lnTo>
                  <a:pt x="328291" y="1561465"/>
                </a:lnTo>
                <a:lnTo>
                  <a:pt x="293700" y="1532145"/>
                </a:lnTo>
                <a:lnTo>
                  <a:pt x="260680" y="1501139"/>
                </a:lnTo>
                <a:lnTo>
                  <a:pt x="229298" y="1468515"/>
                </a:lnTo>
                <a:lnTo>
                  <a:pt x="199623" y="1434339"/>
                </a:lnTo>
                <a:lnTo>
                  <a:pt x="171721" y="1398678"/>
                </a:lnTo>
                <a:lnTo>
                  <a:pt x="145662" y="1361599"/>
                </a:lnTo>
                <a:lnTo>
                  <a:pt x="121513" y="1323170"/>
                </a:lnTo>
                <a:lnTo>
                  <a:pt x="99342" y="1283457"/>
                </a:lnTo>
                <a:lnTo>
                  <a:pt x="79216" y="1242528"/>
                </a:lnTo>
                <a:lnTo>
                  <a:pt x="61204" y="1200450"/>
                </a:lnTo>
                <a:lnTo>
                  <a:pt x="45373" y="1157289"/>
                </a:lnTo>
                <a:lnTo>
                  <a:pt x="31792" y="1113112"/>
                </a:lnTo>
                <a:lnTo>
                  <a:pt x="20528" y="1067988"/>
                </a:lnTo>
                <a:lnTo>
                  <a:pt x="11648" y="1021982"/>
                </a:lnTo>
                <a:lnTo>
                  <a:pt x="5222" y="975162"/>
                </a:lnTo>
                <a:lnTo>
                  <a:pt x="1316" y="927595"/>
                </a:lnTo>
                <a:lnTo>
                  <a:pt x="0" y="879347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326379" y="4064508"/>
            <a:ext cx="1783080" cy="1755775"/>
          </a:xfrm>
          <a:custGeom>
            <a:avLst/>
            <a:gdLst/>
            <a:ahLst/>
            <a:cxnLst/>
            <a:rect l="l" t="t" r="r" b="b"/>
            <a:pathLst>
              <a:path w="1783079" h="1755775">
                <a:moveTo>
                  <a:pt x="0" y="877824"/>
                </a:moveTo>
                <a:lnTo>
                  <a:pt x="1319" y="829664"/>
                </a:lnTo>
                <a:lnTo>
                  <a:pt x="5231" y="782184"/>
                </a:lnTo>
                <a:lnTo>
                  <a:pt x="11668" y="735448"/>
                </a:lnTo>
                <a:lnTo>
                  <a:pt x="20563" y="689525"/>
                </a:lnTo>
                <a:lnTo>
                  <a:pt x="31847" y="644480"/>
                </a:lnTo>
                <a:lnTo>
                  <a:pt x="45451" y="600382"/>
                </a:lnTo>
                <a:lnTo>
                  <a:pt x="61309" y="557297"/>
                </a:lnTo>
                <a:lnTo>
                  <a:pt x="79352" y="515293"/>
                </a:lnTo>
                <a:lnTo>
                  <a:pt x="99513" y="474435"/>
                </a:lnTo>
                <a:lnTo>
                  <a:pt x="121722" y="434791"/>
                </a:lnTo>
                <a:lnTo>
                  <a:pt x="145913" y="396428"/>
                </a:lnTo>
                <a:lnTo>
                  <a:pt x="172016" y="359414"/>
                </a:lnTo>
                <a:lnTo>
                  <a:pt x="199966" y="323814"/>
                </a:lnTo>
                <a:lnTo>
                  <a:pt x="229692" y="289696"/>
                </a:lnTo>
                <a:lnTo>
                  <a:pt x="261127" y="257127"/>
                </a:lnTo>
                <a:lnTo>
                  <a:pt x="294204" y="226174"/>
                </a:lnTo>
                <a:lnTo>
                  <a:pt x="328854" y="196903"/>
                </a:lnTo>
                <a:lnTo>
                  <a:pt x="365010" y="169383"/>
                </a:lnTo>
                <a:lnTo>
                  <a:pt x="402602" y="143679"/>
                </a:lnTo>
                <a:lnTo>
                  <a:pt x="441564" y="119859"/>
                </a:lnTo>
                <a:lnTo>
                  <a:pt x="481828" y="97990"/>
                </a:lnTo>
                <a:lnTo>
                  <a:pt x="523324" y="78138"/>
                </a:lnTo>
                <a:lnTo>
                  <a:pt x="565986" y="60372"/>
                </a:lnTo>
                <a:lnTo>
                  <a:pt x="609746" y="44756"/>
                </a:lnTo>
                <a:lnTo>
                  <a:pt x="654535" y="31360"/>
                </a:lnTo>
                <a:lnTo>
                  <a:pt x="700285" y="20249"/>
                </a:lnTo>
                <a:lnTo>
                  <a:pt x="746928" y="11490"/>
                </a:lnTo>
                <a:lnTo>
                  <a:pt x="794397" y="5151"/>
                </a:lnTo>
                <a:lnTo>
                  <a:pt x="842624" y="1299"/>
                </a:lnTo>
                <a:lnTo>
                  <a:pt x="891540" y="0"/>
                </a:lnTo>
                <a:lnTo>
                  <a:pt x="940455" y="1299"/>
                </a:lnTo>
                <a:lnTo>
                  <a:pt x="988682" y="5151"/>
                </a:lnTo>
                <a:lnTo>
                  <a:pt x="1036151" y="11490"/>
                </a:lnTo>
                <a:lnTo>
                  <a:pt x="1082794" y="20249"/>
                </a:lnTo>
                <a:lnTo>
                  <a:pt x="1128544" y="31360"/>
                </a:lnTo>
                <a:lnTo>
                  <a:pt x="1173333" y="44756"/>
                </a:lnTo>
                <a:lnTo>
                  <a:pt x="1217093" y="60372"/>
                </a:lnTo>
                <a:lnTo>
                  <a:pt x="1259755" y="78138"/>
                </a:lnTo>
                <a:lnTo>
                  <a:pt x="1301251" y="97990"/>
                </a:lnTo>
                <a:lnTo>
                  <a:pt x="1341515" y="119859"/>
                </a:lnTo>
                <a:lnTo>
                  <a:pt x="1380477" y="143679"/>
                </a:lnTo>
                <a:lnTo>
                  <a:pt x="1418069" y="169383"/>
                </a:lnTo>
                <a:lnTo>
                  <a:pt x="1454225" y="196903"/>
                </a:lnTo>
                <a:lnTo>
                  <a:pt x="1488875" y="226174"/>
                </a:lnTo>
                <a:lnTo>
                  <a:pt x="1521952" y="257127"/>
                </a:lnTo>
                <a:lnTo>
                  <a:pt x="1553387" y="289696"/>
                </a:lnTo>
                <a:lnTo>
                  <a:pt x="1583113" y="323814"/>
                </a:lnTo>
                <a:lnTo>
                  <a:pt x="1611063" y="359414"/>
                </a:lnTo>
                <a:lnTo>
                  <a:pt x="1637166" y="396428"/>
                </a:lnTo>
                <a:lnTo>
                  <a:pt x="1661357" y="434791"/>
                </a:lnTo>
                <a:lnTo>
                  <a:pt x="1683566" y="474435"/>
                </a:lnTo>
                <a:lnTo>
                  <a:pt x="1703727" y="515293"/>
                </a:lnTo>
                <a:lnTo>
                  <a:pt x="1721770" y="557297"/>
                </a:lnTo>
                <a:lnTo>
                  <a:pt x="1737628" y="600382"/>
                </a:lnTo>
                <a:lnTo>
                  <a:pt x="1751232" y="644480"/>
                </a:lnTo>
                <a:lnTo>
                  <a:pt x="1762516" y="689525"/>
                </a:lnTo>
                <a:lnTo>
                  <a:pt x="1771411" y="735448"/>
                </a:lnTo>
                <a:lnTo>
                  <a:pt x="1777848" y="782184"/>
                </a:lnTo>
                <a:lnTo>
                  <a:pt x="1781760" y="829664"/>
                </a:lnTo>
                <a:lnTo>
                  <a:pt x="1783079" y="877824"/>
                </a:lnTo>
                <a:lnTo>
                  <a:pt x="1781760" y="925983"/>
                </a:lnTo>
                <a:lnTo>
                  <a:pt x="1777848" y="973463"/>
                </a:lnTo>
                <a:lnTo>
                  <a:pt x="1771411" y="1020199"/>
                </a:lnTo>
                <a:lnTo>
                  <a:pt x="1762516" y="1066122"/>
                </a:lnTo>
                <a:lnTo>
                  <a:pt x="1751232" y="1111167"/>
                </a:lnTo>
                <a:lnTo>
                  <a:pt x="1737628" y="1155265"/>
                </a:lnTo>
                <a:lnTo>
                  <a:pt x="1721770" y="1198350"/>
                </a:lnTo>
                <a:lnTo>
                  <a:pt x="1703727" y="1240354"/>
                </a:lnTo>
                <a:lnTo>
                  <a:pt x="1683566" y="1281212"/>
                </a:lnTo>
                <a:lnTo>
                  <a:pt x="1661357" y="1320856"/>
                </a:lnTo>
                <a:lnTo>
                  <a:pt x="1637166" y="1359219"/>
                </a:lnTo>
                <a:lnTo>
                  <a:pt x="1611063" y="1396233"/>
                </a:lnTo>
                <a:lnTo>
                  <a:pt x="1583113" y="1431833"/>
                </a:lnTo>
                <a:lnTo>
                  <a:pt x="1553387" y="1465951"/>
                </a:lnTo>
                <a:lnTo>
                  <a:pt x="1521952" y="1498520"/>
                </a:lnTo>
                <a:lnTo>
                  <a:pt x="1488875" y="1529473"/>
                </a:lnTo>
                <a:lnTo>
                  <a:pt x="1454225" y="1558744"/>
                </a:lnTo>
                <a:lnTo>
                  <a:pt x="1418069" y="1586264"/>
                </a:lnTo>
                <a:lnTo>
                  <a:pt x="1380477" y="1611968"/>
                </a:lnTo>
                <a:lnTo>
                  <a:pt x="1341515" y="1635788"/>
                </a:lnTo>
                <a:lnTo>
                  <a:pt x="1301251" y="1657657"/>
                </a:lnTo>
                <a:lnTo>
                  <a:pt x="1259755" y="1677509"/>
                </a:lnTo>
                <a:lnTo>
                  <a:pt x="1217093" y="1695275"/>
                </a:lnTo>
                <a:lnTo>
                  <a:pt x="1173333" y="1710891"/>
                </a:lnTo>
                <a:lnTo>
                  <a:pt x="1128544" y="1724287"/>
                </a:lnTo>
                <a:lnTo>
                  <a:pt x="1082794" y="1735398"/>
                </a:lnTo>
                <a:lnTo>
                  <a:pt x="1036151" y="1744157"/>
                </a:lnTo>
                <a:lnTo>
                  <a:pt x="988682" y="1750496"/>
                </a:lnTo>
                <a:lnTo>
                  <a:pt x="940455" y="1754348"/>
                </a:lnTo>
                <a:lnTo>
                  <a:pt x="891540" y="1755648"/>
                </a:lnTo>
                <a:lnTo>
                  <a:pt x="842624" y="1754348"/>
                </a:lnTo>
                <a:lnTo>
                  <a:pt x="794397" y="1750496"/>
                </a:lnTo>
                <a:lnTo>
                  <a:pt x="746928" y="1744157"/>
                </a:lnTo>
                <a:lnTo>
                  <a:pt x="700285" y="1735398"/>
                </a:lnTo>
                <a:lnTo>
                  <a:pt x="654535" y="1724287"/>
                </a:lnTo>
                <a:lnTo>
                  <a:pt x="609746" y="1710891"/>
                </a:lnTo>
                <a:lnTo>
                  <a:pt x="565986" y="1695275"/>
                </a:lnTo>
                <a:lnTo>
                  <a:pt x="523324" y="1677509"/>
                </a:lnTo>
                <a:lnTo>
                  <a:pt x="481828" y="1657657"/>
                </a:lnTo>
                <a:lnTo>
                  <a:pt x="441564" y="1635788"/>
                </a:lnTo>
                <a:lnTo>
                  <a:pt x="402602" y="1611968"/>
                </a:lnTo>
                <a:lnTo>
                  <a:pt x="365010" y="1586264"/>
                </a:lnTo>
                <a:lnTo>
                  <a:pt x="328854" y="1558744"/>
                </a:lnTo>
                <a:lnTo>
                  <a:pt x="294204" y="1529473"/>
                </a:lnTo>
                <a:lnTo>
                  <a:pt x="261127" y="1498520"/>
                </a:lnTo>
                <a:lnTo>
                  <a:pt x="229692" y="1465951"/>
                </a:lnTo>
                <a:lnTo>
                  <a:pt x="199966" y="1431833"/>
                </a:lnTo>
                <a:lnTo>
                  <a:pt x="172016" y="1396233"/>
                </a:lnTo>
                <a:lnTo>
                  <a:pt x="145913" y="1359219"/>
                </a:lnTo>
                <a:lnTo>
                  <a:pt x="121722" y="1320856"/>
                </a:lnTo>
                <a:lnTo>
                  <a:pt x="99513" y="1281212"/>
                </a:lnTo>
                <a:lnTo>
                  <a:pt x="79352" y="1240354"/>
                </a:lnTo>
                <a:lnTo>
                  <a:pt x="61309" y="1198350"/>
                </a:lnTo>
                <a:lnTo>
                  <a:pt x="45451" y="1155265"/>
                </a:lnTo>
                <a:lnTo>
                  <a:pt x="31847" y="1111167"/>
                </a:lnTo>
                <a:lnTo>
                  <a:pt x="20563" y="1066122"/>
                </a:lnTo>
                <a:lnTo>
                  <a:pt x="11668" y="1020199"/>
                </a:lnTo>
                <a:lnTo>
                  <a:pt x="5231" y="973463"/>
                </a:lnTo>
                <a:lnTo>
                  <a:pt x="1319" y="925983"/>
                </a:lnTo>
                <a:lnTo>
                  <a:pt x="0" y="877824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770876" y="4140708"/>
            <a:ext cx="1780539" cy="1758950"/>
          </a:xfrm>
          <a:custGeom>
            <a:avLst/>
            <a:gdLst/>
            <a:ahLst/>
            <a:cxnLst/>
            <a:rect l="l" t="t" r="r" b="b"/>
            <a:pathLst>
              <a:path w="1780540" h="1758950">
                <a:moveTo>
                  <a:pt x="0" y="879348"/>
                </a:moveTo>
                <a:lnTo>
                  <a:pt x="1317" y="831100"/>
                </a:lnTo>
                <a:lnTo>
                  <a:pt x="5223" y="783533"/>
                </a:lnTo>
                <a:lnTo>
                  <a:pt x="11650" y="736713"/>
                </a:lnTo>
                <a:lnTo>
                  <a:pt x="20530" y="690707"/>
                </a:lnTo>
                <a:lnTo>
                  <a:pt x="31795" y="645583"/>
                </a:lnTo>
                <a:lnTo>
                  <a:pt x="45378" y="601406"/>
                </a:lnTo>
                <a:lnTo>
                  <a:pt x="61210" y="558245"/>
                </a:lnTo>
                <a:lnTo>
                  <a:pt x="79224" y="516167"/>
                </a:lnTo>
                <a:lnTo>
                  <a:pt x="99351" y="475238"/>
                </a:lnTo>
                <a:lnTo>
                  <a:pt x="121524" y="435525"/>
                </a:lnTo>
                <a:lnTo>
                  <a:pt x="145675" y="397096"/>
                </a:lnTo>
                <a:lnTo>
                  <a:pt x="171736" y="360017"/>
                </a:lnTo>
                <a:lnTo>
                  <a:pt x="199639" y="324356"/>
                </a:lnTo>
                <a:lnTo>
                  <a:pt x="229316" y="290180"/>
                </a:lnTo>
                <a:lnTo>
                  <a:pt x="260699" y="257555"/>
                </a:lnTo>
                <a:lnTo>
                  <a:pt x="293720" y="226550"/>
                </a:lnTo>
                <a:lnTo>
                  <a:pt x="328312" y="197230"/>
                </a:lnTo>
                <a:lnTo>
                  <a:pt x="364406" y="169663"/>
                </a:lnTo>
                <a:lnTo>
                  <a:pt x="401935" y="143917"/>
                </a:lnTo>
                <a:lnTo>
                  <a:pt x="440831" y="120057"/>
                </a:lnTo>
                <a:lnTo>
                  <a:pt x="481025" y="98151"/>
                </a:lnTo>
                <a:lnTo>
                  <a:pt x="522450" y="78267"/>
                </a:lnTo>
                <a:lnTo>
                  <a:pt x="565038" y="60470"/>
                </a:lnTo>
                <a:lnTo>
                  <a:pt x="608722" y="44829"/>
                </a:lnTo>
                <a:lnTo>
                  <a:pt x="653432" y="31411"/>
                </a:lnTo>
                <a:lnTo>
                  <a:pt x="699102" y="20282"/>
                </a:lnTo>
                <a:lnTo>
                  <a:pt x="745663" y="11509"/>
                </a:lnTo>
                <a:lnTo>
                  <a:pt x="793048" y="5159"/>
                </a:lnTo>
                <a:lnTo>
                  <a:pt x="841188" y="1301"/>
                </a:lnTo>
                <a:lnTo>
                  <a:pt x="890016" y="0"/>
                </a:lnTo>
                <a:lnTo>
                  <a:pt x="938843" y="1301"/>
                </a:lnTo>
                <a:lnTo>
                  <a:pt x="986983" y="5159"/>
                </a:lnTo>
                <a:lnTo>
                  <a:pt x="1034368" y="11509"/>
                </a:lnTo>
                <a:lnTo>
                  <a:pt x="1080929" y="20282"/>
                </a:lnTo>
                <a:lnTo>
                  <a:pt x="1126599" y="31411"/>
                </a:lnTo>
                <a:lnTo>
                  <a:pt x="1171309" y="44829"/>
                </a:lnTo>
                <a:lnTo>
                  <a:pt x="1214993" y="60470"/>
                </a:lnTo>
                <a:lnTo>
                  <a:pt x="1257581" y="78267"/>
                </a:lnTo>
                <a:lnTo>
                  <a:pt x="1299006" y="98151"/>
                </a:lnTo>
                <a:lnTo>
                  <a:pt x="1339200" y="120057"/>
                </a:lnTo>
                <a:lnTo>
                  <a:pt x="1378096" y="143917"/>
                </a:lnTo>
                <a:lnTo>
                  <a:pt x="1415625" y="169663"/>
                </a:lnTo>
                <a:lnTo>
                  <a:pt x="1451719" y="197230"/>
                </a:lnTo>
                <a:lnTo>
                  <a:pt x="1486311" y="226550"/>
                </a:lnTo>
                <a:lnTo>
                  <a:pt x="1519332" y="257556"/>
                </a:lnTo>
                <a:lnTo>
                  <a:pt x="1550715" y="290180"/>
                </a:lnTo>
                <a:lnTo>
                  <a:pt x="1580392" y="324356"/>
                </a:lnTo>
                <a:lnTo>
                  <a:pt x="1608295" y="360017"/>
                </a:lnTo>
                <a:lnTo>
                  <a:pt x="1634356" y="397096"/>
                </a:lnTo>
                <a:lnTo>
                  <a:pt x="1658507" y="435525"/>
                </a:lnTo>
                <a:lnTo>
                  <a:pt x="1680680" y="475238"/>
                </a:lnTo>
                <a:lnTo>
                  <a:pt x="1700807" y="516167"/>
                </a:lnTo>
                <a:lnTo>
                  <a:pt x="1718821" y="558245"/>
                </a:lnTo>
                <a:lnTo>
                  <a:pt x="1734653" y="601406"/>
                </a:lnTo>
                <a:lnTo>
                  <a:pt x="1748236" y="645583"/>
                </a:lnTo>
                <a:lnTo>
                  <a:pt x="1759501" y="690707"/>
                </a:lnTo>
                <a:lnTo>
                  <a:pt x="1768381" y="736713"/>
                </a:lnTo>
                <a:lnTo>
                  <a:pt x="1774808" y="783533"/>
                </a:lnTo>
                <a:lnTo>
                  <a:pt x="1778714" y="831100"/>
                </a:lnTo>
                <a:lnTo>
                  <a:pt x="1780031" y="879348"/>
                </a:lnTo>
                <a:lnTo>
                  <a:pt x="1778714" y="927595"/>
                </a:lnTo>
                <a:lnTo>
                  <a:pt x="1774808" y="975162"/>
                </a:lnTo>
                <a:lnTo>
                  <a:pt x="1768381" y="1021982"/>
                </a:lnTo>
                <a:lnTo>
                  <a:pt x="1759501" y="1067988"/>
                </a:lnTo>
                <a:lnTo>
                  <a:pt x="1748236" y="1113112"/>
                </a:lnTo>
                <a:lnTo>
                  <a:pt x="1734653" y="1157289"/>
                </a:lnTo>
                <a:lnTo>
                  <a:pt x="1718821" y="1200450"/>
                </a:lnTo>
                <a:lnTo>
                  <a:pt x="1700807" y="1242528"/>
                </a:lnTo>
                <a:lnTo>
                  <a:pt x="1680680" y="1283457"/>
                </a:lnTo>
                <a:lnTo>
                  <a:pt x="1658507" y="1323170"/>
                </a:lnTo>
                <a:lnTo>
                  <a:pt x="1634356" y="1361599"/>
                </a:lnTo>
                <a:lnTo>
                  <a:pt x="1608295" y="1398678"/>
                </a:lnTo>
                <a:lnTo>
                  <a:pt x="1580392" y="1434339"/>
                </a:lnTo>
                <a:lnTo>
                  <a:pt x="1550715" y="1468515"/>
                </a:lnTo>
                <a:lnTo>
                  <a:pt x="1519332" y="1501140"/>
                </a:lnTo>
                <a:lnTo>
                  <a:pt x="1486311" y="1532145"/>
                </a:lnTo>
                <a:lnTo>
                  <a:pt x="1451719" y="1561465"/>
                </a:lnTo>
                <a:lnTo>
                  <a:pt x="1415625" y="1589032"/>
                </a:lnTo>
                <a:lnTo>
                  <a:pt x="1378096" y="1614778"/>
                </a:lnTo>
                <a:lnTo>
                  <a:pt x="1339200" y="1638638"/>
                </a:lnTo>
                <a:lnTo>
                  <a:pt x="1299006" y="1660544"/>
                </a:lnTo>
                <a:lnTo>
                  <a:pt x="1257581" y="1680428"/>
                </a:lnTo>
                <a:lnTo>
                  <a:pt x="1214993" y="1698225"/>
                </a:lnTo>
                <a:lnTo>
                  <a:pt x="1171309" y="1713866"/>
                </a:lnTo>
                <a:lnTo>
                  <a:pt x="1126599" y="1727284"/>
                </a:lnTo>
                <a:lnTo>
                  <a:pt x="1080929" y="1738413"/>
                </a:lnTo>
                <a:lnTo>
                  <a:pt x="1034368" y="1747186"/>
                </a:lnTo>
                <a:lnTo>
                  <a:pt x="986983" y="1753536"/>
                </a:lnTo>
                <a:lnTo>
                  <a:pt x="938843" y="1757394"/>
                </a:lnTo>
                <a:lnTo>
                  <a:pt x="890016" y="1758696"/>
                </a:lnTo>
                <a:lnTo>
                  <a:pt x="841188" y="1757394"/>
                </a:lnTo>
                <a:lnTo>
                  <a:pt x="793048" y="1753536"/>
                </a:lnTo>
                <a:lnTo>
                  <a:pt x="745663" y="1747186"/>
                </a:lnTo>
                <a:lnTo>
                  <a:pt x="699102" y="1738413"/>
                </a:lnTo>
                <a:lnTo>
                  <a:pt x="653432" y="1727284"/>
                </a:lnTo>
                <a:lnTo>
                  <a:pt x="608722" y="1713866"/>
                </a:lnTo>
                <a:lnTo>
                  <a:pt x="565038" y="1698225"/>
                </a:lnTo>
                <a:lnTo>
                  <a:pt x="522450" y="1680428"/>
                </a:lnTo>
                <a:lnTo>
                  <a:pt x="481025" y="1660544"/>
                </a:lnTo>
                <a:lnTo>
                  <a:pt x="440831" y="1638638"/>
                </a:lnTo>
                <a:lnTo>
                  <a:pt x="401935" y="1614778"/>
                </a:lnTo>
                <a:lnTo>
                  <a:pt x="364406" y="1589032"/>
                </a:lnTo>
                <a:lnTo>
                  <a:pt x="328312" y="1561465"/>
                </a:lnTo>
                <a:lnTo>
                  <a:pt x="293720" y="1532145"/>
                </a:lnTo>
                <a:lnTo>
                  <a:pt x="260699" y="1501140"/>
                </a:lnTo>
                <a:lnTo>
                  <a:pt x="229316" y="1468515"/>
                </a:lnTo>
                <a:lnTo>
                  <a:pt x="199639" y="1434339"/>
                </a:lnTo>
                <a:lnTo>
                  <a:pt x="171736" y="1398678"/>
                </a:lnTo>
                <a:lnTo>
                  <a:pt x="145675" y="1361599"/>
                </a:lnTo>
                <a:lnTo>
                  <a:pt x="121524" y="1323170"/>
                </a:lnTo>
                <a:lnTo>
                  <a:pt x="99351" y="1283457"/>
                </a:lnTo>
                <a:lnTo>
                  <a:pt x="79224" y="1242528"/>
                </a:lnTo>
                <a:lnTo>
                  <a:pt x="61210" y="1200450"/>
                </a:lnTo>
                <a:lnTo>
                  <a:pt x="45378" y="1157289"/>
                </a:lnTo>
                <a:lnTo>
                  <a:pt x="31795" y="1113112"/>
                </a:lnTo>
                <a:lnTo>
                  <a:pt x="20530" y="1067988"/>
                </a:lnTo>
                <a:lnTo>
                  <a:pt x="11650" y="1021982"/>
                </a:lnTo>
                <a:lnTo>
                  <a:pt x="5223" y="975162"/>
                </a:lnTo>
                <a:lnTo>
                  <a:pt x="1317" y="927595"/>
                </a:lnTo>
                <a:lnTo>
                  <a:pt x="0" y="879348"/>
                </a:lnTo>
                <a:close/>
              </a:path>
            </a:pathLst>
          </a:custGeom>
          <a:ln w="57911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468879" y="223113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7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861559" y="2240279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7251192" y="223113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11838431" y="2246376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2496311" y="4779264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61559" y="4739640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9631680" y="2231135"/>
            <a:ext cx="231775" cy="365760"/>
          </a:xfrm>
          <a:custGeom>
            <a:avLst/>
            <a:gdLst/>
            <a:ahLst/>
            <a:cxnLst/>
            <a:rect l="l" t="t" r="r" b="b"/>
            <a:pathLst>
              <a:path w="231775" h="365760">
                <a:moveTo>
                  <a:pt x="0" y="0"/>
                </a:moveTo>
                <a:lnTo>
                  <a:pt x="0" y="365760"/>
                </a:lnTo>
                <a:lnTo>
                  <a:pt x="231648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35253" y="3402583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自我介紹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68320" y="3357498"/>
            <a:ext cx="2463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作息時間及接受度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437378" y="3351987"/>
            <a:ext cx="15513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保密及責任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62976" y="3362705"/>
            <a:ext cx="12458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資料收集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175240" y="333095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生命經驗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8663" y="5921755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提供福利資訊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187700" y="5906211"/>
            <a:ext cx="1245870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急迫事件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告知幹部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535671" y="5939129"/>
            <a:ext cx="24638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預告下次問安時間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7257288" y="4828032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18871" y="4791455"/>
            <a:ext cx="228600" cy="365760"/>
          </a:xfrm>
          <a:custGeom>
            <a:avLst/>
            <a:gdLst/>
            <a:ahLst/>
            <a:cxnLst/>
            <a:rect l="l" t="t" r="r" b="b"/>
            <a:pathLst>
              <a:path w="228600" h="365760">
                <a:moveTo>
                  <a:pt x="0" y="0"/>
                </a:moveTo>
                <a:lnTo>
                  <a:pt x="0" y="365760"/>
                </a:lnTo>
                <a:lnTo>
                  <a:pt x="228600" y="166624"/>
                </a:lnTo>
                <a:lnTo>
                  <a:pt x="0" y="0"/>
                </a:lnTo>
                <a:close/>
              </a:path>
            </a:pathLst>
          </a:custGeom>
          <a:solidFill>
            <a:srgbClr val="DB4D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31535" y="4492752"/>
            <a:ext cx="1514856" cy="10515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 txBox="1"/>
          <p:nvPr/>
        </p:nvSpPr>
        <p:spPr>
          <a:xfrm>
            <a:off x="5483097" y="5922365"/>
            <a:ext cx="16256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Noto Sans CJK JP Regular"/>
                <a:cs typeface="Noto Sans CJK JP Regular"/>
              </a:rPr>
              <a:t>結束時叮嚀用藥</a:t>
            </a:r>
            <a:endParaRPr sz="18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Noto Sans CJK JP Regular"/>
                <a:cs typeface="Noto Sans CJK JP Regular"/>
              </a:rPr>
              <a:t>或表達關心</a:t>
            </a:r>
            <a:endParaRPr sz="1800">
              <a:latin typeface="Noto Sans CJK JP Regular"/>
              <a:cs typeface="Noto Sans CJK JP Regular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3029711" y="1740407"/>
            <a:ext cx="1499615" cy="11216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731519" y="4325518"/>
            <a:ext cx="1344168" cy="108163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060192" y="4297679"/>
            <a:ext cx="1356359" cy="102108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967471" y="4373879"/>
            <a:ext cx="1505712" cy="117043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898904" y="1725167"/>
            <a:ext cx="1420368" cy="11277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11728" y="292988"/>
            <a:ext cx="5285740" cy="695325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4400" spc="-18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10">
                <a:solidFill>
                  <a:srgbClr val="000000"/>
                </a:solidFill>
              </a:rPr>
              <a:t>可以聊的主題有哪些</a:t>
            </a:r>
            <a:r>
              <a:rPr dirty="0" sz="4400" spc="-20">
                <a:solidFill>
                  <a:srgbClr val="000000"/>
                </a:solidFill>
              </a:rPr>
              <a:t> 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610867" y="1406652"/>
            <a:ext cx="1786255" cy="1689100"/>
          </a:xfrm>
          <a:custGeom>
            <a:avLst/>
            <a:gdLst/>
            <a:ahLst/>
            <a:cxnLst/>
            <a:rect l="l" t="t" r="r" b="b"/>
            <a:pathLst>
              <a:path w="1786254" h="1689100">
                <a:moveTo>
                  <a:pt x="0" y="844296"/>
                </a:moveTo>
                <a:lnTo>
                  <a:pt x="1321" y="797966"/>
                </a:lnTo>
                <a:lnTo>
                  <a:pt x="5239" y="752291"/>
                </a:lnTo>
                <a:lnTo>
                  <a:pt x="11687" y="707334"/>
                </a:lnTo>
                <a:lnTo>
                  <a:pt x="20596" y="663159"/>
                </a:lnTo>
                <a:lnTo>
                  <a:pt x="31898" y="619830"/>
                </a:lnTo>
                <a:lnTo>
                  <a:pt x="45524" y="577413"/>
                </a:lnTo>
                <a:lnTo>
                  <a:pt x="61408" y="535971"/>
                </a:lnTo>
                <a:lnTo>
                  <a:pt x="79481" y="495568"/>
                </a:lnTo>
                <a:lnTo>
                  <a:pt x="99674" y="456270"/>
                </a:lnTo>
                <a:lnTo>
                  <a:pt x="121919" y="418140"/>
                </a:lnTo>
                <a:lnTo>
                  <a:pt x="146150" y="381243"/>
                </a:lnTo>
                <a:lnTo>
                  <a:pt x="172297" y="345643"/>
                </a:lnTo>
                <a:lnTo>
                  <a:pt x="200292" y="311404"/>
                </a:lnTo>
                <a:lnTo>
                  <a:pt x="230068" y="278591"/>
                </a:lnTo>
                <a:lnTo>
                  <a:pt x="261556" y="247269"/>
                </a:lnTo>
                <a:lnTo>
                  <a:pt x="294688" y="217500"/>
                </a:lnTo>
                <a:lnTo>
                  <a:pt x="329397" y="189351"/>
                </a:lnTo>
                <a:lnTo>
                  <a:pt x="365613" y="162885"/>
                </a:lnTo>
                <a:lnTo>
                  <a:pt x="403270" y="138166"/>
                </a:lnTo>
                <a:lnTo>
                  <a:pt x="442298" y="115259"/>
                </a:lnTo>
                <a:lnTo>
                  <a:pt x="482630" y="94228"/>
                </a:lnTo>
                <a:lnTo>
                  <a:pt x="524199" y="75138"/>
                </a:lnTo>
                <a:lnTo>
                  <a:pt x="566934" y="58053"/>
                </a:lnTo>
                <a:lnTo>
                  <a:pt x="610770" y="43037"/>
                </a:lnTo>
                <a:lnTo>
                  <a:pt x="655637" y="30155"/>
                </a:lnTo>
                <a:lnTo>
                  <a:pt x="701468" y="19471"/>
                </a:lnTo>
                <a:lnTo>
                  <a:pt x="748194" y="11049"/>
                </a:lnTo>
                <a:lnTo>
                  <a:pt x="795747" y="4953"/>
                </a:lnTo>
                <a:lnTo>
                  <a:pt x="844060" y="1249"/>
                </a:lnTo>
                <a:lnTo>
                  <a:pt x="893063" y="0"/>
                </a:lnTo>
                <a:lnTo>
                  <a:pt x="942067" y="1249"/>
                </a:lnTo>
                <a:lnTo>
                  <a:pt x="990380" y="4953"/>
                </a:lnTo>
                <a:lnTo>
                  <a:pt x="1037933" y="11048"/>
                </a:lnTo>
                <a:lnTo>
                  <a:pt x="1084659" y="19471"/>
                </a:lnTo>
                <a:lnTo>
                  <a:pt x="1130490" y="30155"/>
                </a:lnTo>
                <a:lnTo>
                  <a:pt x="1175357" y="43037"/>
                </a:lnTo>
                <a:lnTo>
                  <a:pt x="1219193" y="58053"/>
                </a:lnTo>
                <a:lnTo>
                  <a:pt x="1261928" y="75138"/>
                </a:lnTo>
                <a:lnTo>
                  <a:pt x="1303497" y="94228"/>
                </a:lnTo>
                <a:lnTo>
                  <a:pt x="1343829" y="115259"/>
                </a:lnTo>
                <a:lnTo>
                  <a:pt x="1382857" y="138166"/>
                </a:lnTo>
                <a:lnTo>
                  <a:pt x="1420514" y="162885"/>
                </a:lnTo>
                <a:lnTo>
                  <a:pt x="1456730" y="189351"/>
                </a:lnTo>
                <a:lnTo>
                  <a:pt x="1491439" y="217500"/>
                </a:lnTo>
                <a:lnTo>
                  <a:pt x="1524571" y="247268"/>
                </a:lnTo>
                <a:lnTo>
                  <a:pt x="1556059" y="278591"/>
                </a:lnTo>
                <a:lnTo>
                  <a:pt x="1585835" y="311404"/>
                </a:lnTo>
                <a:lnTo>
                  <a:pt x="1613830" y="345643"/>
                </a:lnTo>
                <a:lnTo>
                  <a:pt x="1639977" y="381243"/>
                </a:lnTo>
                <a:lnTo>
                  <a:pt x="1664208" y="418140"/>
                </a:lnTo>
                <a:lnTo>
                  <a:pt x="1686453" y="456270"/>
                </a:lnTo>
                <a:lnTo>
                  <a:pt x="1706646" y="495568"/>
                </a:lnTo>
                <a:lnTo>
                  <a:pt x="1724719" y="535971"/>
                </a:lnTo>
                <a:lnTo>
                  <a:pt x="1740603" y="577413"/>
                </a:lnTo>
                <a:lnTo>
                  <a:pt x="1754229" y="619830"/>
                </a:lnTo>
                <a:lnTo>
                  <a:pt x="1765531" y="663159"/>
                </a:lnTo>
                <a:lnTo>
                  <a:pt x="1774440" y="707334"/>
                </a:lnTo>
                <a:lnTo>
                  <a:pt x="1780888" y="752291"/>
                </a:lnTo>
                <a:lnTo>
                  <a:pt x="1784806" y="797966"/>
                </a:lnTo>
                <a:lnTo>
                  <a:pt x="1786128" y="844296"/>
                </a:lnTo>
                <a:lnTo>
                  <a:pt x="1784806" y="890625"/>
                </a:lnTo>
                <a:lnTo>
                  <a:pt x="1780888" y="936300"/>
                </a:lnTo>
                <a:lnTo>
                  <a:pt x="1774440" y="981257"/>
                </a:lnTo>
                <a:lnTo>
                  <a:pt x="1765531" y="1025432"/>
                </a:lnTo>
                <a:lnTo>
                  <a:pt x="1754229" y="1068761"/>
                </a:lnTo>
                <a:lnTo>
                  <a:pt x="1740603" y="1111178"/>
                </a:lnTo>
                <a:lnTo>
                  <a:pt x="1724719" y="1152620"/>
                </a:lnTo>
                <a:lnTo>
                  <a:pt x="1706646" y="1193023"/>
                </a:lnTo>
                <a:lnTo>
                  <a:pt x="1686453" y="1232321"/>
                </a:lnTo>
                <a:lnTo>
                  <a:pt x="1664208" y="1270451"/>
                </a:lnTo>
                <a:lnTo>
                  <a:pt x="1639977" y="1307348"/>
                </a:lnTo>
                <a:lnTo>
                  <a:pt x="1613830" y="1342948"/>
                </a:lnTo>
                <a:lnTo>
                  <a:pt x="1585835" y="1377187"/>
                </a:lnTo>
                <a:lnTo>
                  <a:pt x="1556059" y="1410000"/>
                </a:lnTo>
                <a:lnTo>
                  <a:pt x="1524571" y="1441322"/>
                </a:lnTo>
                <a:lnTo>
                  <a:pt x="1491439" y="1471091"/>
                </a:lnTo>
                <a:lnTo>
                  <a:pt x="1456730" y="1499240"/>
                </a:lnTo>
                <a:lnTo>
                  <a:pt x="1420514" y="1525706"/>
                </a:lnTo>
                <a:lnTo>
                  <a:pt x="1382857" y="1550425"/>
                </a:lnTo>
                <a:lnTo>
                  <a:pt x="1343829" y="1573332"/>
                </a:lnTo>
                <a:lnTo>
                  <a:pt x="1303497" y="1594363"/>
                </a:lnTo>
                <a:lnTo>
                  <a:pt x="1261928" y="1613453"/>
                </a:lnTo>
                <a:lnTo>
                  <a:pt x="1219193" y="1630538"/>
                </a:lnTo>
                <a:lnTo>
                  <a:pt x="1175357" y="1645554"/>
                </a:lnTo>
                <a:lnTo>
                  <a:pt x="1130490" y="1658436"/>
                </a:lnTo>
                <a:lnTo>
                  <a:pt x="1084659" y="1669120"/>
                </a:lnTo>
                <a:lnTo>
                  <a:pt x="1037933" y="1677542"/>
                </a:lnTo>
                <a:lnTo>
                  <a:pt x="990380" y="1683638"/>
                </a:lnTo>
                <a:lnTo>
                  <a:pt x="942067" y="1687342"/>
                </a:lnTo>
                <a:lnTo>
                  <a:pt x="893063" y="1688592"/>
                </a:lnTo>
                <a:lnTo>
                  <a:pt x="844060" y="1687342"/>
                </a:lnTo>
                <a:lnTo>
                  <a:pt x="795747" y="1683638"/>
                </a:lnTo>
                <a:lnTo>
                  <a:pt x="748194" y="1677543"/>
                </a:lnTo>
                <a:lnTo>
                  <a:pt x="701468" y="1669120"/>
                </a:lnTo>
                <a:lnTo>
                  <a:pt x="655637" y="1658436"/>
                </a:lnTo>
                <a:lnTo>
                  <a:pt x="610770" y="1645554"/>
                </a:lnTo>
                <a:lnTo>
                  <a:pt x="566934" y="1630538"/>
                </a:lnTo>
                <a:lnTo>
                  <a:pt x="524199" y="1613453"/>
                </a:lnTo>
                <a:lnTo>
                  <a:pt x="482630" y="1594363"/>
                </a:lnTo>
                <a:lnTo>
                  <a:pt x="442298" y="1573332"/>
                </a:lnTo>
                <a:lnTo>
                  <a:pt x="403270" y="1550425"/>
                </a:lnTo>
                <a:lnTo>
                  <a:pt x="365613" y="1525706"/>
                </a:lnTo>
                <a:lnTo>
                  <a:pt x="329397" y="1499240"/>
                </a:lnTo>
                <a:lnTo>
                  <a:pt x="294688" y="1471091"/>
                </a:lnTo>
                <a:lnTo>
                  <a:pt x="261556" y="1441323"/>
                </a:lnTo>
                <a:lnTo>
                  <a:pt x="230068" y="1410000"/>
                </a:lnTo>
                <a:lnTo>
                  <a:pt x="200292" y="1377187"/>
                </a:lnTo>
                <a:lnTo>
                  <a:pt x="172297" y="1342948"/>
                </a:lnTo>
                <a:lnTo>
                  <a:pt x="146150" y="1307348"/>
                </a:lnTo>
                <a:lnTo>
                  <a:pt x="121919" y="1270451"/>
                </a:lnTo>
                <a:lnTo>
                  <a:pt x="99674" y="1232321"/>
                </a:lnTo>
                <a:lnTo>
                  <a:pt x="79481" y="1193023"/>
                </a:lnTo>
                <a:lnTo>
                  <a:pt x="61408" y="1152620"/>
                </a:lnTo>
                <a:lnTo>
                  <a:pt x="45524" y="1111178"/>
                </a:lnTo>
                <a:lnTo>
                  <a:pt x="31898" y="1068761"/>
                </a:lnTo>
                <a:lnTo>
                  <a:pt x="20596" y="1025432"/>
                </a:lnTo>
                <a:lnTo>
                  <a:pt x="11687" y="981257"/>
                </a:lnTo>
                <a:lnTo>
                  <a:pt x="5239" y="936300"/>
                </a:lnTo>
                <a:lnTo>
                  <a:pt x="1321" y="890625"/>
                </a:lnTo>
                <a:lnTo>
                  <a:pt x="0" y="844296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589532" y="4034028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2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1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4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2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988308" y="4034028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2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1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4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2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417564" y="4043171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1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2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1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1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1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3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1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172711" y="1719072"/>
            <a:ext cx="1350264" cy="1069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957828" y="1400555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1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2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4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1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376415" y="1456944"/>
            <a:ext cx="1594104" cy="12374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313932" y="1400555"/>
            <a:ext cx="1786255" cy="1685925"/>
          </a:xfrm>
          <a:custGeom>
            <a:avLst/>
            <a:gdLst/>
            <a:ahLst/>
            <a:cxnLst/>
            <a:rect l="l" t="t" r="r" b="b"/>
            <a:pathLst>
              <a:path w="1786254" h="1685925">
                <a:moveTo>
                  <a:pt x="0" y="842772"/>
                </a:moveTo>
                <a:lnTo>
                  <a:pt x="1321" y="796531"/>
                </a:lnTo>
                <a:lnTo>
                  <a:pt x="5239" y="750941"/>
                </a:lnTo>
                <a:lnTo>
                  <a:pt x="11687" y="706068"/>
                </a:lnTo>
                <a:lnTo>
                  <a:pt x="20596" y="661976"/>
                </a:lnTo>
                <a:lnTo>
                  <a:pt x="31898" y="618728"/>
                </a:lnTo>
                <a:lnTo>
                  <a:pt x="45524" y="576388"/>
                </a:lnTo>
                <a:lnTo>
                  <a:pt x="61408" y="535023"/>
                </a:lnTo>
                <a:lnTo>
                  <a:pt x="79481" y="494694"/>
                </a:lnTo>
                <a:lnTo>
                  <a:pt x="99674" y="455467"/>
                </a:lnTo>
                <a:lnTo>
                  <a:pt x="121919" y="417406"/>
                </a:lnTo>
                <a:lnTo>
                  <a:pt x="146150" y="380575"/>
                </a:lnTo>
                <a:lnTo>
                  <a:pt x="172297" y="345039"/>
                </a:lnTo>
                <a:lnTo>
                  <a:pt x="200292" y="310862"/>
                </a:lnTo>
                <a:lnTo>
                  <a:pt x="230068" y="278107"/>
                </a:lnTo>
                <a:lnTo>
                  <a:pt x="261556" y="246840"/>
                </a:lnTo>
                <a:lnTo>
                  <a:pt x="294688" y="217124"/>
                </a:lnTo>
                <a:lnTo>
                  <a:pt x="329397" y="189024"/>
                </a:lnTo>
                <a:lnTo>
                  <a:pt x="365613" y="162604"/>
                </a:lnTo>
                <a:lnTo>
                  <a:pt x="403270" y="137929"/>
                </a:lnTo>
                <a:lnTo>
                  <a:pt x="442298" y="115061"/>
                </a:lnTo>
                <a:lnTo>
                  <a:pt x="482630" y="94067"/>
                </a:lnTo>
                <a:lnTo>
                  <a:pt x="524199" y="75010"/>
                </a:lnTo>
                <a:lnTo>
                  <a:pt x="566934" y="57954"/>
                </a:lnTo>
                <a:lnTo>
                  <a:pt x="610770" y="42964"/>
                </a:lnTo>
                <a:lnTo>
                  <a:pt x="655637" y="30104"/>
                </a:lnTo>
                <a:lnTo>
                  <a:pt x="701468" y="19438"/>
                </a:lnTo>
                <a:lnTo>
                  <a:pt x="748194" y="11030"/>
                </a:lnTo>
                <a:lnTo>
                  <a:pt x="795747" y="4945"/>
                </a:lnTo>
                <a:lnTo>
                  <a:pt x="844060" y="1247"/>
                </a:lnTo>
                <a:lnTo>
                  <a:pt x="893063" y="0"/>
                </a:lnTo>
                <a:lnTo>
                  <a:pt x="942067" y="1247"/>
                </a:lnTo>
                <a:lnTo>
                  <a:pt x="990380" y="4945"/>
                </a:lnTo>
                <a:lnTo>
                  <a:pt x="1037933" y="11030"/>
                </a:lnTo>
                <a:lnTo>
                  <a:pt x="1084659" y="19438"/>
                </a:lnTo>
                <a:lnTo>
                  <a:pt x="1130490" y="30104"/>
                </a:lnTo>
                <a:lnTo>
                  <a:pt x="1175357" y="42964"/>
                </a:lnTo>
                <a:lnTo>
                  <a:pt x="1219193" y="57954"/>
                </a:lnTo>
                <a:lnTo>
                  <a:pt x="1261928" y="75010"/>
                </a:lnTo>
                <a:lnTo>
                  <a:pt x="1303497" y="94067"/>
                </a:lnTo>
                <a:lnTo>
                  <a:pt x="1343829" y="115062"/>
                </a:lnTo>
                <a:lnTo>
                  <a:pt x="1382857" y="137929"/>
                </a:lnTo>
                <a:lnTo>
                  <a:pt x="1420514" y="162604"/>
                </a:lnTo>
                <a:lnTo>
                  <a:pt x="1456730" y="189024"/>
                </a:lnTo>
                <a:lnTo>
                  <a:pt x="1491439" y="217124"/>
                </a:lnTo>
                <a:lnTo>
                  <a:pt x="1524571" y="246840"/>
                </a:lnTo>
                <a:lnTo>
                  <a:pt x="1556059" y="278107"/>
                </a:lnTo>
                <a:lnTo>
                  <a:pt x="1585835" y="310862"/>
                </a:lnTo>
                <a:lnTo>
                  <a:pt x="1613830" y="345039"/>
                </a:lnTo>
                <a:lnTo>
                  <a:pt x="1639977" y="380575"/>
                </a:lnTo>
                <a:lnTo>
                  <a:pt x="1664207" y="417406"/>
                </a:lnTo>
                <a:lnTo>
                  <a:pt x="1686453" y="455467"/>
                </a:lnTo>
                <a:lnTo>
                  <a:pt x="1706646" y="494694"/>
                </a:lnTo>
                <a:lnTo>
                  <a:pt x="1724719" y="535023"/>
                </a:lnTo>
                <a:lnTo>
                  <a:pt x="1740603" y="576388"/>
                </a:lnTo>
                <a:lnTo>
                  <a:pt x="1754229" y="618728"/>
                </a:lnTo>
                <a:lnTo>
                  <a:pt x="1765531" y="661976"/>
                </a:lnTo>
                <a:lnTo>
                  <a:pt x="1774440" y="706068"/>
                </a:lnTo>
                <a:lnTo>
                  <a:pt x="1780888" y="750941"/>
                </a:lnTo>
                <a:lnTo>
                  <a:pt x="1784806" y="796531"/>
                </a:lnTo>
                <a:lnTo>
                  <a:pt x="1786127" y="842772"/>
                </a:lnTo>
                <a:lnTo>
                  <a:pt x="1784806" y="889012"/>
                </a:lnTo>
                <a:lnTo>
                  <a:pt x="1780888" y="934602"/>
                </a:lnTo>
                <a:lnTo>
                  <a:pt x="1774440" y="979475"/>
                </a:lnTo>
                <a:lnTo>
                  <a:pt x="1765531" y="1023567"/>
                </a:lnTo>
                <a:lnTo>
                  <a:pt x="1754229" y="1066815"/>
                </a:lnTo>
                <a:lnTo>
                  <a:pt x="1740603" y="1109155"/>
                </a:lnTo>
                <a:lnTo>
                  <a:pt x="1724719" y="1150520"/>
                </a:lnTo>
                <a:lnTo>
                  <a:pt x="1706646" y="1190849"/>
                </a:lnTo>
                <a:lnTo>
                  <a:pt x="1686453" y="1230076"/>
                </a:lnTo>
                <a:lnTo>
                  <a:pt x="1664207" y="1268137"/>
                </a:lnTo>
                <a:lnTo>
                  <a:pt x="1639977" y="1304968"/>
                </a:lnTo>
                <a:lnTo>
                  <a:pt x="1613830" y="1340504"/>
                </a:lnTo>
                <a:lnTo>
                  <a:pt x="1585835" y="1374681"/>
                </a:lnTo>
                <a:lnTo>
                  <a:pt x="1556059" y="1407436"/>
                </a:lnTo>
                <a:lnTo>
                  <a:pt x="1524571" y="1438703"/>
                </a:lnTo>
                <a:lnTo>
                  <a:pt x="1491439" y="1468419"/>
                </a:lnTo>
                <a:lnTo>
                  <a:pt x="1456730" y="1496519"/>
                </a:lnTo>
                <a:lnTo>
                  <a:pt x="1420514" y="1522939"/>
                </a:lnTo>
                <a:lnTo>
                  <a:pt x="1382857" y="1547614"/>
                </a:lnTo>
                <a:lnTo>
                  <a:pt x="1343829" y="1570482"/>
                </a:lnTo>
                <a:lnTo>
                  <a:pt x="1303497" y="1591476"/>
                </a:lnTo>
                <a:lnTo>
                  <a:pt x="1261928" y="1610533"/>
                </a:lnTo>
                <a:lnTo>
                  <a:pt x="1219193" y="1627589"/>
                </a:lnTo>
                <a:lnTo>
                  <a:pt x="1175357" y="1642579"/>
                </a:lnTo>
                <a:lnTo>
                  <a:pt x="1130490" y="1655439"/>
                </a:lnTo>
                <a:lnTo>
                  <a:pt x="1084659" y="1666105"/>
                </a:lnTo>
                <a:lnTo>
                  <a:pt x="1037933" y="1674513"/>
                </a:lnTo>
                <a:lnTo>
                  <a:pt x="990380" y="1680598"/>
                </a:lnTo>
                <a:lnTo>
                  <a:pt x="942067" y="1684296"/>
                </a:lnTo>
                <a:lnTo>
                  <a:pt x="893063" y="1685544"/>
                </a:lnTo>
                <a:lnTo>
                  <a:pt x="844060" y="1684296"/>
                </a:lnTo>
                <a:lnTo>
                  <a:pt x="795747" y="1680598"/>
                </a:lnTo>
                <a:lnTo>
                  <a:pt x="748194" y="1674513"/>
                </a:lnTo>
                <a:lnTo>
                  <a:pt x="701468" y="1666105"/>
                </a:lnTo>
                <a:lnTo>
                  <a:pt x="655637" y="1655439"/>
                </a:lnTo>
                <a:lnTo>
                  <a:pt x="610770" y="1642579"/>
                </a:lnTo>
                <a:lnTo>
                  <a:pt x="566934" y="1627589"/>
                </a:lnTo>
                <a:lnTo>
                  <a:pt x="524199" y="1610533"/>
                </a:lnTo>
                <a:lnTo>
                  <a:pt x="482630" y="1591476"/>
                </a:lnTo>
                <a:lnTo>
                  <a:pt x="442298" y="1570481"/>
                </a:lnTo>
                <a:lnTo>
                  <a:pt x="403270" y="1547614"/>
                </a:lnTo>
                <a:lnTo>
                  <a:pt x="365613" y="1522939"/>
                </a:lnTo>
                <a:lnTo>
                  <a:pt x="329397" y="1496519"/>
                </a:lnTo>
                <a:lnTo>
                  <a:pt x="294688" y="1468419"/>
                </a:lnTo>
                <a:lnTo>
                  <a:pt x="261556" y="1438703"/>
                </a:lnTo>
                <a:lnTo>
                  <a:pt x="230068" y="1407436"/>
                </a:lnTo>
                <a:lnTo>
                  <a:pt x="200292" y="1374681"/>
                </a:lnTo>
                <a:lnTo>
                  <a:pt x="172297" y="1340504"/>
                </a:lnTo>
                <a:lnTo>
                  <a:pt x="146150" y="1304968"/>
                </a:lnTo>
                <a:lnTo>
                  <a:pt x="121919" y="1268137"/>
                </a:lnTo>
                <a:lnTo>
                  <a:pt x="99674" y="1230076"/>
                </a:lnTo>
                <a:lnTo>
                  <a:pt x="79481" y="1190849"/>
                </a:lnTo>
                <a:lnTo>
                  <a:pt x="61408" y="1150520"/>
                </a:lnTo>
                <a:lnTo>
                  <a:pt x="45524" y="1109155"/>
                </a:lnTo>
                <a:lnTo>
                  <a:pt x="31898" y="1066815"/>
                </a:lnTo>
                <a:lnTo>
                  <a:pt x="20596" y="1023567"/>
                </a:lnTo>
                <a:lnTo>
                  <a:pt x="11687" y="979475"/>
                </a:lnTo>
                <a:lnTo>
                  <a:pt x="5239" y="934602"/>
                </a:lnTo>
                <a:lnTo>
                  <a:pt x="1321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863583" y="4306823"/>
            <a:ext cx="1374648" cy="1200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633459" y="4034028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2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1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4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2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642604" y="1427988"/>
            <a:ext cx="1789430" cy="1685925"/>
          </a:xfrm>
          <a:custGeom>
            <a:avLst/>
            <a:gdLst/>
            <a:ahLst/>
            <a:cxnLst/>
            <a:rect l="l" t="t" r="r" b="b"/>
            <a:pathLst>
              <a:path w="1789429" h="1685925">
                <a:moveTo>
                  <a:pt x="0" y="842772"/>
                </a:moveTo>
                <a:lnTo>
                  <a:pt x="1323" y="796531"/>
                </a:lnTo>
                <a:lnTo>
                  <a:pt x="5249" y="750941"/>
                </a:lnTo>
                <a:lnTo>
                  <a:pt x="11709" y="706068"/>
                </a:lnTo>
                <a:lnTo>
                  <a:pt x="20635" y="661976"/>
                </a:lnTo>
                <a:lnTo>
                  <a:pt x="31958" y="618728"/>
                </a:lnTo>
                <a:lnTo>
                  <a:pt x="45610" y="576388"/>
                </a:lnTo>
                <a:lnTo>
                  <a:pt x="61523" y="535023"/>
                </a:lnTo>
                <a:lnTo>
                  <a:pt x="79629" y="494694"/>
                </a:lnTo>
                <a:lnTo>
                  <a:pt x="99859" y="455467"/>
                </a:lnTo>
                <a:lnTo>
                  <a:pt x="122145" y="417406"/>
                </a:lnTo>
                <a:lnTo>
                  <a:pt x="146420" y="380575"/>
                </a:lnTo>
                <a:lnTo>
                  <a:pt x="172614" y="345039"/>
                </a:lnTo>
                <a:lnTo>
                  <a:pt x="200659" y="310862"/>
                </a:lnTo>
                <a:lnTo>
                  <a:pt x="230488" y="278107"/>
                </a:lnTo>
                <a:lnTo>
                  <a:pt x="262032" y="246840"/>
                </a:lnTo>
                <a:lnTo>
                  <a:pt x="295223" y="217124"/>
                </a:lnTo>
                <a:lnTo>
                  <a:pt x="329992" y="189024"/>
                </a:lnTo>
                <a:lnTo>
                  <a:pt x="366272" y="162604"/>
                </a:lnTo>
                <a:lnTo>
                  <a:pt x="403993" y="137929"/>
                </a:lnTo>
                <a:lnTo>
                  <a:pt x="443088" y="115061"/>
                </a:lnTo>
                <a:lnTo>
                  <a:pt x="483489" y="94067"/>
                </a:lnTo>
                <a:lnTo>
                  <a:pt x="525127" y="75010"/>
                </a:lnTo>
                <a:lnTo>
                  <a:pt x="567935" y="57954"/>
                </a:lnTo>
                <a:lnTo>
                  <a:pt x="611843" y="42964"/>
                </a:lnTo>
                <a:lnTo>
                  <a:pt x="656784" y="30104"/>
                </a:lnTo>
                <a:lnTo>
                  <a:pt x="702689" y="19438"/>
                </a:lnTo>
                <a:lnTo>
                  <a:pt x="749490" y="11030"/>
                </a:lnTo>
                <a:lnTo>
                  <a:pt x="797119" y="4945"/>
                </a:lnTo>
                <a:lnTo>
                  <a:pt x="845507" y="1247"/>
                </a:lnTo>
                <a:lnTo>
                  <a:pt x="894588" y="0"/>
                </a:lnTo>
                <a:lnTo>
                  <a:pt x="943668" y="1247"/>
                </a:lnTo>
                <a:lnTo>
                  <a:pt x="992056" y="4945"/>
                </a:lnTo>
                <a:lnTo>
                  <a:pt x="1039685" y="11030"/>
                </a:lnTo>
                <a:lnTo>
                  <a:pt x="1086486" y="19438"/>
                </a:lnTo>
                <a:lnTo>
                  <a:pt x="1132391" y="30104"/>
                </a:lnTo>
                <a:lnTo>
                  <a:pt x="1177332" y="42964"/>
                </a:lnTo>
                <a:lnTo>
                  <a:pt x="1221240" y="57954"/>
                </a:lnTo>
                <a:lnTo>
                  <a:pt x="1264048" y="75010"/>
                </a:lnTo>
                <a:lnTo>
                  <a:pt x="1305686" y="94067"/>
                </a:lnTo>
                <a:lnTo>
                  <a:pt x="1346087" y="115062"/>
                </a:lnTo>
                <a:lnTo>
                  <a:pt x="1385182" y="137929"/>
                </a:lnTo>
                <a:lnTo>
                  <a:pt x="1422903" y="162604"/>
                </a:lnTo>
                <a:lnTo>
                  <a:pt x="1459183" y="189024"/>
                </a:lnTo>
                <a:lnTo>
                  <a:pt x="1493952" y="217124"/>
                </a:lnTo>
                <a:lnTo>
                  <a:pt x="1527143" y="246840"/>
                </a:lnTo>
                <a:lnTo>
                  <a:pt x="1558687" y="278107"/>
                </a:lnTo>
                <a:lnTo>
                  <a:pt x="1588516" y="310862"/>
                </a:lnTo>
                <a:lnTo>
                  <a:pt x="1616561" y="345039"/>
                </a:lnTo>
                <a:lnTo>
                  <a:pt x="1642755" y="380575"/>
                </a:lnTo>
                <a:lnTo>
                  <a:pt x="1667030" y="417406"/>
                </a:lnTo>
                <a:lnTo>
                  <a:pt x="1689316" y="455467"/>
                </a:lnTo>
                <a:lnTo>
                  <a:pt x="1709546" y="494694"/>
                </a:lnTo>
                <a:lnTo>
                  <a:pt x="1727652" y="535023"/>
                </a:lnTo>
                <a:lnTo>
                  <a:pt x="1743565" y="576388"/>
                </a:lnTo>
                <a:lnTo>
                  <a:pt x="1757217" y="618728"/>
                </a:lnTo>
                <a:lnTo>
                  <a:pt x="1768540" y="661976"/>
                </a:lnTo>
                <a:lnTo>
                  <a:pt x="1777466" y="706068"/>
                </a:lnTo>
                <a:lnTo>
                  <a:pt x="1783926" y="750941"/>
                </a:lnTo>
                <a:lnTo>
                  <a:pt x="1787852" y="796531"/>
                </a:lnTo>
                <a:lnTo>
                  <a:pt x="1789176" y="842772"/>
                </a:lnTo>
                <a:lnTo>
                  <a:pt x="1787852" y="889012"/>
                </a:lnTo>
                <a:lnTo>
                  <a:pt x="1783926" y="934602"/>
                </a:lnTo>
                <a:lnTo>
                  <a:pt x="1777466" y="979475"/>
                </a:lnTo>
                <a:lnTo>
                  <a:pt x="1768540" y="1023567"/>
                </a:lnTo>
                <a:lnTo>
                  <a:pt x="1757217" y="1066815"/>
                </a:lnTo>
                <a:lnTo>
                  <a:pt x="1743565" y="1109155"/>
                </a:lnTo>
                <a:lnTo>
                  <a:pt x="1727652" y="1150520"/>
                </a:lnTo>
                <a:lnTo>
                  <a:pt x="1709546" y="1190849"/>
                </a:lnTo>
                <a:lnTo>
                  <a:pt x="1689316" y="1230076"/>
                </a:lnTo>
                <a:lnTo>
                  <a:pt x="1667030" y="1268137"/>
                </a:lnTo>
                <a:lnTo>
                  <a:pt x="1642755" y="1304968"/>
                </a:lnTo>
                <a:lnTo>
                  <a:pt x="1616561" y="1340504"/>
                </a:lnTo>
                <a:lnTo>
                  <a:pt x="1588516" y="1374681"/>
                </a:lnTo>
                <a:lnTo>
                  <a:pt x="1558687" y="1407436"/>
                </a:lnTo>
                <a:lnTo>
                  <a:pt x="1527143" y="1438703"/>
                </a:lnTo>
                <a:lnTo>
                  <a:pt x="1493952" y="1468419"/>
                </a:lnTo>
                <a:lnTo>
                  <a:pt x="1459183" y="1496519"/>
                </a:lnTo>
                <a:lnTo>
                  <a:pt x="1422903" y="1522939"/>
                </a:lnTo>
                <a:lnTo>
                  <a:pt x="1385182" y="1547614"/>
                </a:lnTo>
                <a:lnTo>
                  <a:pt x="1346087" y="1570482"/>
                </a:lnTo>
                <a:lnTo>
                  <a:pt x="1305686" y="1591476"/>
                </a:lnTo>
                <a:lnTo>
                  <a:pt x="1264048" y="1610533"/>
                </a:lnTo>
                <a:lnTo>
                  <a:pt x="1221240" y="1627589"/>
                </a:lnTo>
                <a:lnTo>
                  <a:pt x="1177332" y="1642579"/>
                </a:lnTo>
                <a:lnTo>
                  <a:pt x="1132391" y="1655439"/>
                </a:lnTo>
                <a:lnTo>
                  <a:pt x="1086486" y="1666105"/>
                </a:lnTo>
                <a:lnTo>
                  <a:pt x="1039685" y="1674513"/>
                </a:lnTo>
                <a:lnTo>
                  <a:pt x="992056" y="1680598"/>
                </a:lnTo>
                <a:lnTo>
                  <a:pt x="943668" y="1684296"/>
                </a:lnTo>
                <a:lnTo>
                  <a:pt x="894588" y="1685544"/>
                </a:lnTo>
                <a:lnTo>
                  <a:pt x="845507" y="1684296"/>
                </a:lnTo>
                <a:lnTo>
                  <a:pt x="797119" y="1680598"/>
                </a:lnTo>
                <a:lnTo>
                  <a:pt x="749490" y="1674513"/>
                </a:lnTo>
                <a:lnTo>
                  <a:pt x="702689" y="1666105"/>
                </a:lnTo>
                <a:lnTo>
                  <a:pt x="656784" y="1655439"/>
                </a:lnTo>
                <a:lnTo>
                  <a:pt x="611843" y="1642579"/>
                </a:lnTo>
                <a:lnTo>
                  <a:pt x="567935" y="1627589"/>
                </a:lnTo>
                <a:lnTo>
                  <a:pt x="525127" y="1610533"/>
                </a:lnTo>
                <a:lnTo>
                  <a:pt x="483489" y="1591476"/>
                </a:lnTo>
                <a:lnTo>
                  <a:pt x="443088" y="1570481"/>
                </a:lnTo>
                <a:lnTo>
                  <a:pt x="403993" y="1547614"/>
                </a:lnTo>
                <a:lnTo>
                  <a:pt x="366272" y="1522939"/>
                </a:lnTo>
                <a:lnTo>
                  <a:pt x="329992" y="1496519"/>
                </a:lnTo>
                <a:lnTo>
                  <a:pt x="295223" y="1468419"/>
                </a:lnTo>
                <a:lnTo>
                  <a:pt x="262032" y="1438703"/>
                </a:lnTo>
                <a:lnTo>
                  <a:pt x="230488" y="1407436"/>
                </a:lnTo>
                <a:lnTo>
                  <a:pt x="200659" y="1374681"/>
                </a:lnTo>
                <a:lnTo>
                  <a:pt x="172614" y="1340504"/>
                </a:lnTo>
                <a:lnTo>
                  <a:pt x="146420" y="1304968"/>
                </a:lnTo>
                <a:lnTo>
                  <a:pt x="122145" y="1268137"/>
                </a:lnTo>
                <a:lnTo>
                  <a:pt x="99859" y="1230076"/>
                </a:lnTo>
                <a:lnTo>
                  <a:pt x="79629" y="1190849"/>
                </a:lnTo>
                <a:lnTo>
                  <a:pt x="61523" y="1150520"/>
                </a:lnTo>
                <a:lnTo>
                  <a:pt x="45610" y="1109155"/>
                </a:lnTo>
                <a:lnTo>
                  <a:pt x="31958" y="1066815"/>
                </a:lnTo>
                <a:lnTo>
                  <a:pt x="20635" y="1023567"/>
                </a:lnTo>
                <a:lnTo>
                  <a:pt x="11709" y="979475"/>
                </a:lnTo>
                <a:lnTo>
                  <a:pt x="5249" y="934602"/>
                </a:lnTo>
                <a:lnTo>
                  <a:pt x="1323" y="889012"/>
                </a:lnTo>
                <a:lnTo>
                  <a:pt x="0" y="84277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203830" y="3475101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健康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242053" y="3446145"/>
            <a:ext cx="12446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紓發情緒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390894" y="3425697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家庭成員近況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731377" y="5858357"/>
            <a:ext cx="18542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Noto Sans CJK JP Regular"/>
                <a:cs typeface="Noto Sans CJK JP Regular"/>
              </a:rPr>
              <a:t>現有使用資源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262364" y="3408426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經濟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584197" y="5885179"/>
            <a:ext cx="1854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福利資訊提供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042664" y="5865063"/>
            <a:ext cx="185610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邀請參加據點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442328" y="5845861"/>
            <a:ext cx="18561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藥物使用狀況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8924543" y="1755648"/>
            <a:ext cx="1124711" cy="10850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306823" y="4370832"/>
            <a:ext cx="1176527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461759" y="4148328"/>
            <a:ext cx="1639824" cy="12557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545336" y="4319015"/>
            <a:ext cx="1325880" cy="111861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41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電話問安表單練習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03952" y="2079193"/>
            <a:ext cx="3225800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">
                <a:latin typeface="Noto Sans CJK JP Regular"/>
                <a:cs typeface="Noto Sans CJK JP Regular"/>
              </a:rPr>
              <a:t>電話問安記錄表</a:t>
            </a:r>
            <a:endParaRPr sz="3600">
              <a:latin typeface="Noto Sans CJK JP Regular"/>
              <a:cs typeface="Noto Sans CJK JP Regular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18915" y="1513332"/>
            <a:ext cx="5117465" cy="0"/>
          </a:xfrm>
          <a:custGeom>
            <a:avLst/>
            <a:gdLst/>
            <a:ahLst/>
            <a:cxnLst/>
            <a:rect l="l" t="t" r="r" b="b"/>
            <a:pathLst>
              <a:path w="5117465" h="0">
                <a:moveTo>
                  <a:pt x="0" y="0"/>
                </a:moveTo>
                <a:lnTo>
                  <a:pt x="5117084" y="0"/>
                </a:lnTo>
              </a:path>
            </a:pathLst>
          </a:custGeom>
          <a:ln w="27432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10895" y="1837944"/>
            <a:ext cx="4227576" cy="3441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732020" y="1988820"/>
            <a:ext cx="0" cy="3992245"/>
          </a:xfrm>
          <a:custGeom>
            <a:avLst/>
            <a:gdLst/>
            <a:ahLst/>
            <a:cxnLst/>
            <a:rect l="l" t="t" r="r" b="b"/>
            <a:pathLst>
              <a:path w="0" h="3992245">
                <a:moveTo>
                  <a:pt x="0" y="0"/>
                </a:moveTo>
                <a:lnTo>
                  <a:pt x="0" y="3991902"/>
                </a:lnTo>
              </a:path>
            </a:pathLst>
          </a:custGeom>
          <a:ln w="39624">
            <a:solidFill>
              <a:srgbClr val="7E7E7E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442584" y="2805125"/>
            <a:ext cx="276987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>
                <a:solidFill>
                  <a:srgbClr val="DB4D6C"/>
                </a:solidFill>
                <a:latin typeface="Noto Sans CJK JP Regular"/>
                <a:cs typeface="Noto Sans CJK JP Regular"/>
              </a:rPr>
              <a:t>餐飲服務</a:t>
            </a:r>
            <a:endParaRPr sz="5400">
              <a:latin typeface="Noto Sans CJK JP Regular"/>
              <a:cs typeface="Noto Sans CJK JP Regular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27547" y="3762755"/>
            <a:ext cx="5969635" cy="0"/>
          </a:xfrm>
          <a:custGeom>
            <a:avLst/>
            <a:gdLst/>
            <a:ahLst/>
            <a:cxnLst/>
            <a:rect l="l" t="t" r="r" b="b"/>
            <a:pathLst>
              <a:path w="5969634" h="0">
                <a:moveTo>
                  <a:pt x="0" y="0"/>
                </a:moveTo>
                <a:lnTo>
                  <a:pt x="5969254" y="0"/>
                </a:lnTo>
              </a:path>
            </a:pathLst>
          </a:custGeom>
          <a:ln w="27432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9263253" y="4065778"/>
            <a:ext cx="23133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>
                <a:solidFill>
                  <a:srgbClr val="585858"/>
                </a:solidFill>
                <a:latin typeface="Noto Sans CJK JP Regular"/>
                <a:cs typeface="Noto Sans CJK JP Regular"/>
              </a:rPr>
              <a:t>姚珮</a:t>
            </a:r>
            <a:r>
              <a:rPr dirty="0" sz="36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娟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社工師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98576" y="1612391"/>
            <a:ext cx="3962400" cy="34411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21504" y="266141"/>
            <a:ext cx="3372485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4400" spc="-15">
                <a:solidFill>
                  <a:srgbClr val="000000"/>
                </a:solidFill>
              </a:rPr>
              <a:t>餐飲服務模式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4232147" y="1050036"/>
            <a:ext cx="3884295" cy="0"/>
          </a:xfrm>
          <a:custGeom>
            <a:avLst/>
            <a:gdLst/>
            <a:ahLst/>
            <a:cxnLst/>
            <a:rect l="l" t="t" r="r" b="b"/>
            <a:pathLst>
              <a:path w="3884295" h="0">
                <a:moveTo>
                  <a:pt x="0" y="0"/>
                </a:moveTo>
                <a:lnTo>
                  <a:pt x="3883786" y="0"/>
                </a:lnTo>
              </a:path>
            </a:pathLst>
          </a:custGeom>
          <a:ln w="3962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88136" y="1615439"/>
            <a:ext cx="1746504" cy="11033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16508" y="1309116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5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4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4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34439" y="3502152"/>
            <a:ext cx="1569720" cy="1359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43939" y="3302508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5" h="1884045">
                <a:moveTo>
                  <a:pt x="0" y="941831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4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1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4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1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116707" y="2021788"/>
            <a:ext cx="7368540" cy="4540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baseline="1157" sz="3600">
                <a:latin typeface="Noto Sans CJK JP Regular"/>
                <a:cs typeface="Noto Sans CJK JP Regular"/>
              </a:rPr>
              <a:t>送餐</a:t>
            </a:r>
            <a:r>
              <a:rPr dirty="0" baseline="1157" sz="3600" spc="187">
                <a:latin typeface="Noto Sans CJK JP Regular"/>
                <a:cs typeface="Noto Sans CJK JP Regular"/>
              </a:rPr>
              <a:t>：</a:t>
            </a:r>
            <a:r>
              <a:rPr dirty="0" sz="2800" spc="5">
                <a:latin typeface="Noto Sans CJK JP Regular"/>
                <a:cs typeface="Noto Sans CJK JP Regular"/>
              </a:rPr>
              <a:t>針</a:t>
            </a:r>
            <a:r>
              <a:rPr dirty="0" sz="2800" spc="10">
                <a:latin typeface="Noto Sans CJK JP Regular"/>
                <a:cs typeface="Noto Sans CJK JP Regular"/>
              </a:rPr>
              <a:t>對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行動不便</a:t>
            </a:r>
            <a:r>
              <a:rPr dirty="0" sz="2800" spc="10">
                <a:latin typeface="Noto Sans CJK JP Regular"/>
                <a:cs typeface="Noto Sans CJK JP Regular"/>
              </a:rPr>
              <a:t>長者，</a:t>
            </a:r>
            <a:r>
              <a:rPr dirty="0" sz="2800">
                <a:latin typeface="Noto Sans CJK JP Regular"/>
                <a:cs typeface="Noto Sans CJK JP Regular"/>
              </a:rPr>
              <a:t>由</a:t>
            </a:r>
            <a:r>
              <a:rPr dirty="0" sz="2800" spc="-20">
                <a:latin typeface="Noto Sans CJK JP Regular"/>
                <a:cs typeface="Noto Sans CJK JP Regular"/>
              </a:rPr>
              <a:t>志</a:t>
            </a:r>
            <a:r>
              <a:rPr dirty="0" sz="2800" spc="5">
                <a:latin typeface="Noto Sans CJK JP Regular"/>
                <a:cs typeface="Noto Sans CJK JP Regular"/>
              </a:rPr>
              <a:t>工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送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餐</a:t>
            </a:r>
            <a:r>
              <a:rPr dirty="0" sz="2800" spc="10">
                <a:latin typeface="Noto Sans CJK JP Regular"/>
                <a:cs typeface="Noto Sans CJK JP Regular"/>
              </a:rPr>
              <a:t>至長</a:t>
            </a:r>
            <a:r>
              <a:rPr dirty="0" sz="2800" spc="-25">
                <a:latin typeface="Noto Sans CJK JP Regular"/>
                <a:cs typeface="Noto Sans CJK JP Regular"/>
              </a:rPr>
              <a:t>者</a:t>
            </a:r>
            <a:r>
              <a:rPr dirty="0" sz="2800" spc="10">
                <a:latin typeface="Noto Sans CJK JP Regular"/>
                <a:cs typeface="Noto Sans CJK JP Regular"/>
              </a:rPr>
              <a:t>家</a:t>
            </a:r>
            <a:endParaRPr sz="28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831085" y="3664966"/>
            <a:ext cx="9157335" cy="26968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268855">
              <a:lnSpc>
                <a:spcPct val="100000"/>
              </a:lnSpc>
              <a:spcBef>
                <a:spcPts val="105"/>
              </a:spcBef>
            </a:pP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每週至少一</a:t>
            </a:r>
            <a:r>
              <a:rPr dirty="0" sz="2800" spc="10">
                <a:solidFill>
                  <a:srgbClr val="DB4D6C"/>
                </a:solidFill>
                <a:latin typeface="Noto Sans CJK JP Regular"/>
                <a:cs typeface="Noto Sans CJK JP Regular"/>
              </a:rPr>
              <a:t>次</a:t>
            </a:r>
            <a:r>
              <a:rPr dirty="0" sz="2800" spc="5">
                <a:latin typeface="Noto Sans CJK JP Regular"/>
                <a:cs typeface="Noto Sans CJK JP Regular"/>
              </a:rPr>
              <a:t>，</a:t>
            </a:r>
            <a:endParaRPr sz="2800">
              <a:latin typeface="Noto Sans CJK JP Regular"/>
              <a:cs typeface="Noto Sans CJK JP Regular"/>
            </a:endParaRPr>
          </a:p>
          <a:p>
            <a:pPr marL="2268855" marR="5080" indent="-930910">
              <a:lnSpc>
                <a:spcPct val="100000"/>
              </a:lnSpc>
            </a:pPr>
            <a:r>
              <a:rPr dirty="0" baseline="-5787" sz="3600" spc="-7">
                <a:latin typeface="Noto Sans CJK JP Regular"/>
                <a:cs typeface="Noto Sans CJK JP Regular"/>
              </a:rPr>
              <a:t>共餐</a:t>
            </a:r>
            <a:r>
              <a:rPr dirty="0" baseline="-5787" sz="3600" spc="187">
                <a:latin typeface="Noto Sans CJK JP Regular"/>
                <a:cs typeface="Noto Sans CJK JP Regular"/>
              </a:rPr>
              <a:t>：</a:t>
            </a:r>
            <a:r>
              <a:rPr dirty="0" sz="2800" spc="5">
                <a:latin typeface="Noto Sans CJK JP Regular"/>
                <a:cs typeface="Noto Sans CJK JP Regular"/>
              </a:rPr>
              <a:t>餐飲服務需</a:t>
            </a:r>
            <a:r>
              <a:rPr dirty="0" sz="2800" spc="10">
                <a:latin typeface="Noto Sans CJK JP Regular"/>
                <a:cs typeface="Noto Sans CJK JP Regular"/>
              </a:rPr>
              <a:t>有</a:t>
            </a:r>
            <a:r>
              <a:rPr dirty="0" sz="2800" spc="125">
                <a:solidFill>
                  <a:srgbClr val="DB4D6C"/>
                </a:solidFill>
                <a:latin typeface="Noto Sans CJK JP Regular"/>
                <a:cs typeface="Noto Sans CJK JP Regular"/>
              </a:rPr>
              <a:t>3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配菜</a:t>
            </a:r>
            <a:r>
              <a:rPr dirty="0" sz="2800" spc="315">
                <a:solidFill>
                  <a:srgbClr val="DB4D6C"/>
                </a:solidFill>
                <a:latin typeface="Noto Sans CJK JP Regular"/>
                <a:cs typeface="Noto Sans CJK JP Regular"/>
              </a:rPr>
              <a:t>+</a:t>
            </a:r>
            <a:r>
              <a:rPr dirty="0" sz="2800" spc="310">
                <a:solidFill>
                  <a:srgbClr val="DB4D6C"/>
                </a:solidFill>
                <a:latin typeface="Noto Sans CJK JP Regular"/>
                <a:cs typeface="Noto Sans CJK JP Regular"/>
              </a:rPr>
              <a:t>1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主</a:t>
            </a:r>
            <a:r>
              <a:rPr dirty="0" sz="2800" spc="-20">
                <a:solidFill>
                  <a:srgbClr val="DB4D6C"/>
                </a:solidFill>
                <a:latin typeface="Noto Sans CJK JP Regular"/>
                <a:cs typeface="Noto Sans CJK JP Regular"/>
              </a:rPr>
              <a:t>食</a:t>
            </a:r>
            <a:r>
              <a:rPr dirty="0" sz="2800" spc="10">
                <a:latin typeface="Noto Sans CJK JP Regular"/>
                <a:cs typeface="Noto Sans CJK JP Regular"/>
              </a:rPr>
              <a:t>（米</a:t>
            </a:r>
            <a:r>
              <a:rPr dirty="0" sz="2800" spc="-20">
                <a:latin typeface="Noto Sans CJK JP Regular"/>
                <a:cs typeface="Noto Sans CJK JP Regular"/>
              </a:rPr>
              <a:t>、</a:t>
            </a:r>
            <a:r>
              <a:rPr dirty="0" sz="2800" spc="10">
                <a:latin typeface="Noto Sans CJK JP Regular"/>
                <a:cs typeface="Noto Sans CJK JP Regular"/>
              </a:rPr>
              <a:t>麵</a:t>
            </a:r>
            <a:r>
              <a:rPr dirty="0" sz="2800">
                <a:latin typeface="Noto Sans CJK JP Regular"/>
                <a:cs typeface="Noto Sans CJK JP Regular"/>
              </a:rPr>
              <a:t>條</a:t>
            </a:r>
            <a:r>
              <a:rPr dirty="0" sz="2800" spc="-405">
                <a:latin typeface="Noto Sans CJK JP Regular"/>
                <a:cs typeface="Noto Sans CJK JP Regular"/>
              </a:rPr>
              <a:t>…</a:t>
            </a:r>
            <a:r>
              <a:rPr dirty="0" sz="2800" spc="-70">
                <a:latin typeface="Noto Sans CJK JP Regular"/>
                <a:cs typeface="Noto Sans CJK JP Regular"/>
              </a:rPr>
              <a:t>.</a:t>
            </a:r>
            <a:r>
              <a:rPr dirty="0" sz="2800" spc="-80">
                <a:latin typeface="Noto Sans CJK JP Regular"/>
                <a:cs typeface="Noto Sans CJK JP Regular"/>
              </a:rPr>
              <a:t>.</a:t>
            </a:r>
            <a:r>
              <a:rPr dirty="0" sz="2800" spc="5">
                <a:latin typeface="Noto Sans CJK JP Regular"/>
                <a:cs typeface="Noto Sans CJK JP Regular"/>
              </a:rPr>
              <a:t>） </a:t>
            </a:r>
            <a:r>
              <a:rPr dirty="0" sz="2800" spc="5">
                <a:latin typeface="Noto Sans CJK JP Regular"/>
                <a:cs typeface="Noto Sans CJK JP Regular"/>
              </a:rPr>
              <a:t>推動</a:t>
            </a:r>
            <a:r>
              <a:rPr dirty="0" sz="2800" spc="5">
                <a:solidFill>
                  <a:srgbClr val="DB4D6C"/>
                </a:solidFill>
                <a:latin typeface="Noto Sans CJK JP Regular"/>
                <a:cs typeface="Noto Sans CJK JP Regular"/>
              </a:rPr>
              <a:t>使用者付費</a:t>
            </a:r>
            <a:endParaRPr sz="2800">
              <a:latin typeface="Noto Sans CJK JP Regular"/>
              <a:cs typeface="Noto Sans CJK JP Regular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4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Noto Sans CJK JP Regular"/>
                <a:cs typeface="Noto Sans CJK JP Regular"/>
              </a:rPr>
              <a:t>少油、少鹽、少糖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Noto Sans CJK JP Regular"/>
                <a:cs typeface="Noto Sans CJK JP Regular"/>
              </a:rPr>
              <a:t>牙齒不好的長者，可為其製作軟質食物，方便吞食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90955" y="5295900"/>
            <a:ext cx="10737215" cy="0"/>
          </a:xfrm>
          <a:custGeom>
            <a:avLst/>
            <a:gdLst/>
            <a:ahLst/>
            <a:cxnLst/>
            <a:rect l="l" t="t" r="r" b="b"/>
            <a:pathLst>
              <a:path w="10737215" h="0">
                <a:moveTo>
                  <a:pt x="0" y="0"/>
                </a:moveTo>
                <a:lnTo>
                  <a:pt x="10736834" y="0"/>
                </a:lnTo>
              </a:path>
            </a:pathLst>
          </a:custGeom>
          <a:ln w="27432">
            <a:solidFill>
              <a:srgbClr val="585858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54963" y="1388363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5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4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4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01439" y="207975"/>
            <a:ext cx="3470275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spc="-15">
                <a:solidFill>
                  <a:srgbClr val="000000"/>
                </a:solidFill>
              </a:rPr>
              <a:t>共餐服務流</a:t>
            </a:r>
            <a:r>
              <a:rPr dirty="0" sz="4400" spc="755">
                <a:solidFill>
                  <a:srgbClr val="000000"/>
                </a:solidFill>
              </a:rPr>
              <a:t>程</a:t>
            </a:r>
            <a:endParaRPr sz="4400"/>
          </a:p>
        </p:txBody>
      </p:sp>
      <p:sp>
        <p:nvSpPr>
          <p:cNvPr id="4" name="object 4"/>
          <p:cNvSpPr txBox="1"/>
          <p:nvPr/>
        </p:nvSpPr>
        <p:spPr>
          <a:xfrm>
            <a:off x="815746" y="3394329"/>
            <a:ext cx="215963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組長</a:t>
            </a:r>
            <a:endParaRPr sz="2400">
              <a:latin typeface="Noto Sans CJK JP Regular"/>
              <a:cs typeface="Noto Sans CJK JP Regular"/>
            </a:endParaRPr>
          </a:p>
          <a:p>
            <a:pPr algn="ctr">
              <a:lnSpc>
                <a:spcPct val="100000"/>
              </a:lnSpc>
            </a:pPr>
            <a:r>
              <a:rPr dirty="0" sz="2400">
                <a:latin typeface="Noto Sans CJK JP Regular"/>
                <a:cs typeface="Noto Sans CJK JP Regular"/>
              </a:rPr>
              <a:t>人</a:t>
            </a:r>
            <a:r>
              <a:rPr dirty="0" sz="2400" spc="-5">
                <a:latin typeface="Noto Sans CJK JP Regular"/>
                <a:cs typeface="Noto Sans CJK JP Regular"/>
              </a:rPr>
              <a:t>力分工與招募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261872" y="1716023"/>
            <a:ext cx="1231392" cy="10728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316223" y="1648967"/>
            <a:ext cx="1490472" cy="11308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86100" y="1367027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5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3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3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806190" y="3443478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採購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34584" y="1578863"/>
            <a:ext cx="1697736" cy="1466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77611" y="1406652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4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3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3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989446" y="3433698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備餐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726168" y="1539239"/>
            <a:ext cx="1804416" cy="14173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7799831" y="1746504"/>
            <a:ext cx="1347216" cy="117957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7499604" y="1388363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4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3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7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3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8123681" y="3443478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打菜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663683" y="1446275"/>
            <a:ext cx="1969135" cy="1884045"/>
          </a:xfrm>
          <a:custGeom>
            <a:avLst/>
            <a:gdLst/>
            <a:ahLst/>
            <a:cxnLst/>
            <a:rect l="l" t="t" r="r" b="b"/>
            <a:pathLst>
              <a:path w="1969134" h="1884045">
                <a:moveTo>
                  <a:pt x="0" y="941832"/>
                </a:moveTo>
                <a:lnTo>
                  <a:pt x="1204" y="894822"/>
                </a:lnTo>
                <a:lnTo>
                  <a:pt x="4782" y="848409"/>
                </a:lnTo>
                <a:lnTo>
                  <a:pt x="10675" y="802647"/>
                </a:lnTo>
                <a:lnTo>
                  <a:pt x="18828" y="757590"/>
                </a:lnTo>
                <a:lnTo>
                  <a:pt x="29183" y="713292"/>
                </a:lnTo>
                <a:lnTo>
                  <a:pt x="41686" y="669806"/>
                </a:lnTo>
                <a:lnTo>
                  <a:pt x="56278" y="627187"/>
                </a:lnTo>
                <a:lnTo>
                  <a:pt x="72905" y="585489"/>
                </a:lnTo>
                <a:lnTo>
                  <a:pt x="91508" y="544765"/>
                </a:lnTo>
                <a:lnTo>
                  <a:pt x="112033" y="505069"/>
                </a:lnTo>
                <a:lnTo>
                  <a:pt x="134422" y="466456"/>
                </a:lnTo>
                <a:lnTo>
                  <a:pt x="158619" y="428980"/>
                </a:lnTo>
                <a:lnTo>
                  <a:pt x="184568" y="392693"/>
                </a:lnTo>
                <a:lnTo>
                  <a:pt x="212212" y="357651"/>
                </a:lnTo>
                <a:lnTo>
                  <a:pt x="241495" y="323907"/>
                </a:lnTo>
                <a:lnTo>
                  <a:pt x="272360" y="291516"/>
                </a:lnTo>
                <a:lnTo>
                  <a:pt x="304752" y="260530"/>
                </a:lnTo>
                <a:lnTo>
                  <a:pt x="338613" y="231004"/>
                </a:lnTo>
                <a:lnTo>
                  <a:pt x="373887" y="202992"/>
                </a:lnTo>
                <a:lnTo>
                  <a:pt x="410517" y="176548"/>
                </a:lnTo>
                <a:lnTo>
                  <a:pt x="448448" y="151726"/>
                </a:lnTo>
                <a:lnTo>
                  <a:pt x="487623" y="128580"/>
                </a:lnTo>
                <a:lnTo>
                  <a:pt x="527985" y="107163"/>
                </a:lnTo>
                <a:lnTo>
                  <a:pt x="569479" y="87530"/>
                </a:lnTo>
                <a:lnTo>
                  <a:pt x="612046" y="69735"/>
                </a:lnTo>
                <a:lnTo>
                  <a:pt x="655632" y="53831"/>
                </a:lnTo>
                <a:lnTo>
                  <a:pt x="700180" y="39873"/>
                </a:lnTo>
                <a:lnTo>
                  <a:pt x="745633" y="27914"/>
                </a:lnTo>
                <a:lnTo>
                  <a:pt x="791935" y="18009"/>
                </a:lnTo>
                <a:lnTo>
                  <a:pt x="839030" y="10211"/>
                </a:lnTo>
                <a:lnTo>
                  <a:pt x="886860" y="4574"/>
                </a:lnTo>
                <a:lnTo>
                  <a:pt x="935370" y="1152"/>
                </a:lnTo>
                <a:lnTo>
                  <a:pt x="984504" y="0"/>
                </a:lnTo>
                <a:lnTo>
                  <a:pt x="1033637" y="1152"/>
                </a:lnTo>
                <a:lnTo>
                  <a:pt x="1082147" y="4574"/>
                </a:lnTo>
                <a:lnTo>
                  <a:pt x="1129977" y="10211"/>
                </a:lnTo>
                <a:lnTo>
                  <a:pt x="1177072" y="18009"/>
                </a:lnTo>
                <a:lnTo>
                  <a:pt x="1223374" y="27914"/>
                </a:lnTo>
                <a:lnTo>
                  <a:pt x="1268827" y="39873"/>
                </a:lnTo>
                <a:lnTo>
                  <a:pt x="1313375" y="53831"/>
                </a:lnTo>
                <a:lnTo>
                  <a:pt x="1356961" y="69735"/>
                </a:lnTo>
                <a:lnTo>
                  <a:pt x="1399528" y="87530"/>
                </a:lnTo>
                <a:lnTo>
                  <a:pt x="1441022" y="107163"/>
                </a:lnTo>
                <a:lnTo>
                  <a:pt x="1481384" y="128580"/>
                </a:lnTo>
                <a:lnTo>
                  <a:pt x="1520559" y="151726"/>
                </a:lnTo>
                <a:lnTo>
                  <a:pt x="1558490" y="176548"/>
                </a:lnTo>
                <a:lnTo>
                  <a:pt x="1595120" y="202992"/>
                </a:lnTo>
                <a:lnTo>
                  <a:pt x="1630394" y="231004"/>
                </a:lnTo>
                <a:lnTo>
                  <a:pt x="1664255" y="260530"/>
                </a:lnTo>
                <a:lnTo>
                  <a:pt x="1696647" y="291516"/>
                </a:lnTo>
                <a:lnTo>
                  <a:pt x="1727512" y="323907"/>
                </a:lnTo>
                <a:lnTo>
                  <a:pt x="1756795" y="357651"/>
                </a:lnTo>
                <a:lnTo>
                  <a:pt x="1784439" y="392693"/>
                </a:lnTo>
                <a:lnTo>
                  <a:pt x="1810388" y="428980"/>
                </a:lnTo>
                <a:lnTo>
                  <a:pt x="1834585" y="466456"/>
                </a:lnTo>
                <a:lnTo>
                  <a:pt x="1856974" y="505069"/>
                </a:lnTo>
                <a:lnTo>
                  <a:pt x="1877499" y="544765"/>
                </a:lnTo>
                <a:lnTo>
                  <a:pt x="1896102" y="585489"/>
                </a:lnTo>
                <a:lnTo>
                  <a:pt x="1912729" y="627187"/>
                </a:lnTo>
                <a:lnTo>
                  <a:pt x="1927321" y="669806"/>
                </a:lnTo>
                <a:lnTo>
                  <a:pt x="1939824" y="713292"/>
                </a:lnTo>
                <a:lnTo>
                  <a:pt x="1950179" y="757590"/>
                </a:lnTo>
                <a:lnTo>
                  <a:pt x="1958332" y="802647"/>
                </a:lnTo>
                <a:lnTo>
                  <a:pt x="1964225" y="848409"/>
                </a:lnTo>
                <a:lnTo>
                  <a:pt x="1967803" y="894822"/>
                </a:lnTo>
                <a:lnTo>
                  <a:pt x="1969008" y="941832"/>
                </a:lnTo>
                <a:lnTo>
                  <a:pt x="1967803" y="988841"/>
                </a:lnTo>
                <a:lnTo>
                  <a:pt x="1964225" y="1035254"/>
                </a:lnTo>
                <a:lnTo>
                  <a:pt x="1958332" y="1081016"/>
                </a:lnTo>
                <a:lnTo>
                  <a:pt x="1950179" y="1126073"/>
                </a:lnTo>
                <a:lnTo>
                  <a:pt x="1939824" y="1170371"/>
                </a:lnTo>
                <a:lnTo>
                  <a:pt x="1927321" y="1213857"/>
                </a:lnTo>
                <a:lnTo>
                  <a:pt x="1912729" y="1256476"/>
                </a:lnTo>
                <a:lnTo>
                  <a:pt x="1896102" y="1298174"/>
                </a:lnTo>
                <a:lnTo>
                  <a:pt x="1877499" y="1338898"/>
                </a:lnTo>
                <a:lnTo>
                  <a:pt x="1856974" y="1378594"/>
                </a:lnTo>
                <a:lnTo>
                  <a:pt x="1834585" y="1417207"/>
                </a:lnTo>
                <a:lnTo>
                  <a:pt x="1810388" y="1454683"/>
                </a:lnTo>
                <a:lnTo>
                  <a:pt x="1784439" y="1490970"/>
                </a:lnTo>
                <a:lnTo>
                  <a:pt x="1756795" y="1526012"/>
                </a:lnTo>
                <a:lnTo>
                  <a:pt x="1727512" y="1559756"/>
                </a:lnTo>
                <a:lnTo>
                  <a:pt x="1696647" y="1592147"/>
                </a:lnTo>
                <a:lnTo>
                  <a:pt x="1664255" y="1623133"/>
                </a:lnTo>
                <a:lnTo>
                  <a:pt x="1630394" y="1652659"/>
                </a:lnTo>
                <a:lnTo>
                  <a:pt x="1595120" y="1680671"/>
                </a:lnTo>
                <a:lnTo>
                  <a:pt x="1558490" y="1707115"/>
                </a:lnTo>
                <a:lnTo>
                  <a:pt x="1520559" y="1731937"/>
                </a:lnTo>
                <a:lnTo>
                  <a:pt x="1481384" y="1755083"/>
                </a:lnTo>
                <a:lnTo>
                  <a:pt x="1441022" y="1776500"/>
                </a:lnTo>
                <a:lnTo>
                  <a:pt x="1399528" y="1796133"/>
                </a:lnTo>
                <a:lnTo>
                  <a:pt x="1356961" y="1813928"/>
                </a:lnTo>
                <a:lnTo>
                  <a:pt x="1313375" y="1829832"/>
                </a:lnTo>
                <a:lnTo>
                  <a:pt x="1268827" y="1843790"/>
                </a:lnTo>
                <a:lnTo>
                  <a:pt x="1223374" y="1855749"/>
                </a:lnTo>
                <a:lnTo>
                  <a:pt x="1177072" y="1865654"/>
                </a:lnTo>
                <a:lnTo>
                  <a:pt x="1129977" y="1873452"/>
                </a:lnTo>
                <a:lnTo>
                  <a:pt x="1082147" y="1879089"/>
                </a:lnTo>
                <a:lnTo>
                  <a:pt x="1033637" y="1882511"/>
                </a:lnTo>
                <a:lnTo>
                  <a:pt x="984504" y="1883664"/>
                </a:lnTo>
                <a:lnTo>
                  <a:pt x="935370" y="1882511"/>
                </a:lnTo>
                <a:lnTo>
                  <a:pt x="886860" y="1879089"/>
                </a:lnTo>
                <a:lnTo>
                  <a:pt x="839030" y="1873452"/>
                </a:lnTo>
                <a:lnTo>
                  <a:pt x="791935" y="1865654"/>
                </a:lnTo>
                <a:lnTo>
                  <a:pt x="745633" y="1855749"/>
                </a:lnTo>
                <a:lnTo>
                  <a:pt x="700180" y="1843790"/>
                </a:lnTo>
                <a:lnTo>
                  <a:pt x="655632" y="1829832"/>
                </a:lnTo>
                <a:lnTo>
                  <a:pt x="612046" y="1813928"/>
                </a:lnTo>
                <a:lnTo>
                  <a:pt x="569479" y="1796133"/>
                </a:lnTo>
                <a:lnTo>
                  <a:pt x="527985" y="1776500"/>
                </a:lnTo>
                <a:lnTo>
                  <a:pt x="487623" y="1755083"/>
                </a:lnTo>
                <a:lnTo>
                  <a:pt x="448448" y="1731937"/>
                </a:lnTo>
                <a:lnTo>
                  <a:pt x="410517" y="1707115"/>
                </a:lnTo>
                <a:lnTo>
                  <a:pt x="373887" y="1680671"/>
                </a:lnTo>
                <a:lnTo>
                  <a:pt x="338613" y="1652659"/>
                </a:lnTo>
                <a:lnTo>
                  <a:pt x="304752" y="1623133"/>
                </a:lnTo>
                <a:lnTo>
                  <a:pt x="272360" y="1592147"/>
                </a:lnTo>
                <a:lnTo>
                  <a:pt x="241495" y="1559756"/>
                </a:lnTo>
                <a:lnTo>
                  <a:pt x="212212" y="1526012"/>
                </a:lnTo>
                <a:lnTo>
                  <a:pt x="184568" y="1490970"/>
                </a:lnTo>
                <a:lnTo>
                  <a:pt x="158619" y="1454683"/>
                </a:lnTo>
                <a:lnTo>
                  <a:pt x="134422" y="1417207"/>
                </a:lnTo>
                <a:lnTo>
                  <a:pt x="112033" y="1378594"/>
                </a:lnTo>
                <a:lnTo>
                  <a:pt x="91508" y="1338898"/>
                </a:lnTo>
                <a:lnTo>
                  <a:pt x="72905" y="1298174"/>
                </a:lnTo>
                <a:lnTo>
                  <a:pt x="56278" y="1256476"/>
                </a:lnTo>
                <a:lnTo>
                  <a:pt x="41686" y="1213857"/>
                </a:lnTo>
                <a:lnTo>
                  <a:pt x="29183" y="1170371"/>
                </a:lnTo>
                <a:lnTo>
                  <a:pt x="18828" y="1126073"/>
                </a:lnTo>
                <a:lnTo>
                  <a:pt x="10675" y="1081016"/>
                </a:lnTo>
                <a:lnTo>
                  <a:pt x="4782" y="1035254"/>
                </a:lnTo>
                <a:lnTo>
                  <a:pt x="1204" y="988841"/>
                </a:lnTo>
                <a:lnTo>
                  <a:pt x="0" y="941832"/>
                </a:lnTo>
                <a:close/>
              </a:path>
            </a:pathLst>
          </a:custGeom>
          <a:ln w="57912">
            <a:solidFill>
              <a:srgbClr val="DB4D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0375772" y="3443478"/>
            <a:ext cx="6350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Noto Sans CJK JP Regular"/>
                <a:cs typeface="Noto Sans CJK JP Regular"/>
              </a:rPr>
              <a:t>用餐</a:t>
            </a:r>
            <a:endParaRPr sz="2400">
              <a:latin typeface="Noto Sans CJK JP Regular"/>
              <a:cs typeface="Noto Sans CJK JP Regular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70203" y="4329684"/>
            <a:ext cx="10737215" cy="0"/>
          </a:xfrm>
          <a:custGeom>
            <a:avLst/>
            <a:gdLst/>
            <a:ahLst/>
            <a:cxnLst/>
            <a:rect l="l" t="t" r="r" b="b"/>
            <a:pathLst>
              <a:path w="10737215" h="0">
                <a:moveTo>
                  <a:pt x="0" y="0"/>
                </a:moveTo>
                <a:lnTo>
                  <a:pt x="10736834" y="0"/>
                </a:lnTo>
              </a:path>
            </a:pathLst>
          </a:custGeom>
          <a:ln w="27432">
            <a:solidFill>
              <a:srgbClr val="585858"/>
            </a:solidFill>
            <a:prstDash val="sysDash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012037" y="4544649"/>
            <a:ext cx="7403465" cy="1672589"/>
          </a:xfrm>
          <a:prstGeom prst="rect">
            <a:avLst/>
          </a:prstGeom>
        </p:spPr>
        <p:txBody>
          <a:bodyPr wrap="square" lIns="0" tIns="1962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545"/>
              </a:spcBef>
            </a:pPr>
            <a:r>
              <a:rPr dirty="0" sz="2400" spc="-5">
                <a:solidFill>
                  <a:srgbClr val="585858"/>
                </a:solidFill>
                <a:latin typeface="Noto Sans CJK JP Regular"/>
                <a:cs typeface="Noto Sans CJK JP Regular"/>
              </a:rPr>
              <a:t>建議長輩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自備餐具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440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用餐後，建議讓長</a:t>
            </a:r>
            <a:r>
              <a:rPr dirty="0" sz="24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者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自行清潔碗筷</a:t>
            </a:r>
            <a:endParaRPr sz="2400">
              <a:latin typeface="Noto Sans CJK JP Regular"/>
              <a:cs typeface="Noto Sans CJK JP Regular"/>
            </a:endParaRPr>
          </a:p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記錄每次餐食內</a:t>
            </a:r>
            <a:r>
              <a:rPr dirty="0" sz="2400" spc="5">
                <a:solidFill>
                  <a:srgbClr val="585858"/>
                </a:solidFill>
                <a:latin typeface="Noto Sans CJK JP Regular"/>
                <a:cs typeface="Noto Sans CJK JP Regular"/>
              </a:rPr>
              <a:t>容</a:t>
            </a:r>
            <a:r>
              <a:rPr dirty="0" sz="2400">
                <a:solidFill>
                  <a:srgbClr val="585858"/>
                </a:solidFill>
                <a:latin typeface="Droid Sans Fallback"/>
                <a:cs typeface="Droid Sans Fallback"/>
              </a:rPr>
              <a:t>，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拍照存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檔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，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可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留</a:t>
            </a:r>
            <a:r>
              <a:rPr dirty="0" sz="2400" spc="-5">
                <a:solidFill>
                  <a:srgbClr val="DB4D6C"/>
                </a:solidFill>
                <a:latin typeface="Noto Sans CJK JP Regular"/>
                <a:cs typeface="Noto Sans CJK JP Regular"/>
              </a:rPr>
              <a:t>樣</a:t>
            </a:r>
            <a:r>
              <a:rPr dirty="0" sz="2400">
                <a:solidFill>
                  <a:srgbClr val="585858"/>
                </a:solidFill>
                <a:latin typeface="Noto Sans CJK JP Regular"/>
                <a:cs typeface="Noto Sans CJK JP Regular"/>
              </a:rPr>
              <a:t>存放冰箱</a:t>
            </a:r>
            <a:r>
              <a:rPr dirty="0" sz="2400" spc="105">
                <a:solidFill>
                  <a:srgbClr val="DB4D6C"/>
                </a:solidFill>
                <a:latin typeface="Noto Sans CJK JP Regular"/>
                <a:cs typeface="Noto Sans CJK JP Regular"/>
              </a:rPr>
              <a:t>24</a:t>
            </a:r>
            <a:r>
              <a:rPr dirty="0" sz="2400">
                <a:solidFill>
                  <a:srgbClr val="DB4D6C"/>
                </a:solidFill>
                <a:latin typeface="Noto Sans CJK JP Regular"/>
                <a:cs typeface="Noto Sans CJK JP Regular"/>
              </a:rPr>
              <a:t>小時</a:t>
            </a:r>
            <a:endParaRPr sz="2400">
              <a:latin typeface="Noto Sans CJK JP Regular"/>
              <a:cs typeface="Noto Sans CJK JP Regular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0391" y="631393"/>
            <a:ext cx="5384165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5615" algn="l"/>
                <a:tab pos="5370830" algn="l"/>
              </a:tabLst>
            </a:pPr>
            <a:r>
              <a:rPr dirty="0" sz="4400" spc="-5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5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dirty="0" sz="4400" spc="-10">
                <a:solidFill>
                  <a:srgbClr val="000000"/>
                </a:solidFill>
              </a:rPr>
              <a:t>關懷訪視服務照片</a:t>
            </a:r>
            <a:r>
              <a:rPr dirty="0" sz="4400" spc="-10">
                <a:solidFill>
                  <a:srgbClr val="000000"/>
                </a:solidFill>
              </a:rPr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88848" y="1734261"/>
            <a:ext cx="5506084" cy="418630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196584" y="1734261"/>
            <a:ext cx="5576189" cy="42350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7639" y="1502663"/>
            <a:ext cx="4655693" cy="35431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95191" y="631393"/>
            <a:ext cx="4794250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780915" algn="l"/>
              </a:tabLst>
            </a:pPr>
            <a:r>
              <a:rPr dirty="0" sz="4400" spc="14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4400" spc="-10">
                <a:solidFill>
                  <a:srgbClr val="000000"/>
                </a:solidFill>
              </a:rPr>
              <a:t>電話問安服務照片</a:t>
            </a:r>
            <a:r>
              <a:rPr dirty="0" sz="4400">
                <a:solidFill>
                  <a:srgbClr val="000000"/>
                </a:solidFill>
              </a:rPr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160520" y="3355797"/>
            <a:ext cx="3930269" cy="299758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211568" y="1502664"/>
            <a:ext cx="4835525" cy="32871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11726" y="631393"/>
            <a:ext cx="3372485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4400" spc="-15">
                <a:solidFill>
                  <a:srgbClr val="000000"/>
                </a:solidFill>
              </a:rPr>
              <a:t>餐飲服務照片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563880" y="1987245"/>
            <a:ext cx="5646293" cy="39058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275832" y="1987245"/>
            <a:ext cx="5777357" cy="398208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99203" y="1418844"/>
            <a:ext cx="3716654" cy="0"/>
          </a:xfrm>
          <a:custGeom>
            <a:avLst/>
            <a:gdLst/>
            <a:ahLst/>
            <a:cxnLst/>
            <a:rect l="l" t="t" r="r" b="b"/>
            <a:pathLst>
              <a:path w="3716654" h="0">
                <a:moveTo>
                  <a:pt x="0" y="0"/>
                </a:moveTo>
                <a:lnTo>
                  <a:pt x="3716654" y="0"/>
                </a:lnTo>
              </a:path>
            </a:pathLst>
          </a:custGeom>
          <a:ln w="39624">
            <a:solidFill>
              <a:srgbClr val="585858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93665" y="3080715"/>
            <a:ext cx="2256790" cy="69532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none" sz="4400" spc="-15"/>
              <a:t>感謝聆聽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2019-11-21T02:02:25Z</dcterms:created>
  <dcterms:modified xsi:type="dcterms:W3CDTF">2019-11-21T02:02:25Z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2019-04-15T00:00:00Z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2019-11-21T00:00:00Z</vt:filetime>
  </property>
</Properties>
</file>