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6" r:id="rId2"/>
    <p:sldId id="882" r:id="rId3"/>
    <p:sldId id="1786" r:id="rId4"/>
    <p:sldId id="1847" r:id="rId5"/>
    <p:sldId id="1848" r:id="rId6"/>
    <p:sldId id="1810" r:id="rId7"/>
    <p:sldId id="1833" r:id="rId8"/>
    <p:sldId id="1845" r:id="rId9"/>
    <p:sldId id="1846" r:id="rId10"/>
    <p:sldId id="1811" r:id="rId11"/>
    <p:sldId id="1849" r:id="rId12"/>
    <p:sldId id="1812" r:id="rId13"/>
    <p:sldId id="1841" r:id="rId14"/>
    <p:sldId id="1851" r:id="rId15"/>
    <p:sldId id="1852" r:id="rId16"/>
    <p:sldId id="1853" r:id="rId17"/>
    <p:sldId id="1842" r:id="rId18"/>
    <p:sldId id="1843" r:id="rId19"/>
    <p:sldId id="1844" r:id="rId20"/>
    <p:sldId id="1818" r:id="rId21"/>
    <p:sldId id="1819" r:id="rId22"/>
    <p:sldId id="1837" r:id="rId23"/>
    <p:sldId id="1836" r:id="rId24"/>
    <p:sldId id="1854" r:id="rId25"/>
    <p:sldId id="1585" r:id="rId26"/>
    <p:sldId id="1782" r:id="rId27"/>
    <p:sldId id="1586" r:id="rId28"/>
    <p:sldId id="1587" r:id="rId29"/>
    <p:sldId id="1856" r:id="rId30"/>
    <p:sldId id="1857" r:id="rId31"/>
    <p:sldId id="1859" r:id="rId32"/>
    <p:sldId id="1858" r:id="rId33"/>
    <p:sldId id="1860" r:id="rId34"/>
    <p:sldId id="1861" r:id="rId35"/>
    <p:sldId id="1862" r:id="rId36"/>
    <p:sldId id="1863" r:id="rId37"/>
    <p:sldId id="1832" r:id="rId38"/>
    <p:sldId id="492" r:id="rId39"/>
    <p:sldId id="1831" r:id="rId4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CC2700"/>
    <a:srgbClr val="FF9BE5"/>
    <a:srgbClr val="8BE1FF"/>
    <a:srgbClr val="FF33CC"/>
    <a:srgbClr val="FF0066"/>
    <a:srgbClr val="FFFFFF"/>
    <a:srgbClr val="DA2A00"/>
    <a:srgbClr val="FF3300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86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0CE7C-4C83-419D-9164-E3111C2B80E5}" type="doc">
      <dgm:prSet loTypeId="urn:microsoft.com/office/officeart/2005/8/layout/radial5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zh-TW" altLang="en-US"/>
        </a:p>
      </dgm:t>
    </dgm:pt>
    <dgm:pt modelId="{2131DF84-0EEA-483C-A909-740EADC9535B}">
      <dgm:prSet phldrT="[文字]"/>
      <dgm:spPr/>
      <dgm:t>
        <a:bodyPr/>
        <a:lstStyle/>
        <a:p>
          <a:r>
            <a:rPr lang="zh-TW" altLang="en-US" dirty="0"/>
            <a:t>水果盤</a:t>
          </a:r>
        </a:p>
      </dgm:t>
    </dgm:pt>
    <dgm:pt modelId="{5C4DBA90-A606-4071-AC60-F521A609E950}" type="parTrans" cxnId="{39ED2340-C559-4619-B60B-7133A12AA668}">
      <dgm:prSet/>
      <dgm:spPr/>
      <dgm:t>
        <a:bodyPr/>
        <a:lstStyle/>
        <a:p>
          <a:endParaRPr lang="zh-TW" altLang="en-US"/>
        </a:p>
      </dgm:t>
    </dgm:pt>
    <dgm:pt modelId="{767CAAEE-A9A4-4678-A779-907D4F56F86D}" type="sibTrans" cxnId="{39ED2340-C559-4619-B60B-7133A12AA668}">
      <dgm:prSet/>
      <dgm:spPr/>
      <dgm:t>
        <a:bodyPr/>
        <a:lstStyle/>
        <a:p>
          <a:endParaRPr lang="zh-TW" altLang="en-US"/>
        </a:p>
      </dgm:t>
    </dgm:pt>
    <dgm:pt modelId="{E4E8ABC8-F9CE-4653-9DDF-7C3540C749DF}">
      <dgm:prSet phldrT="[文字]"/>
      <dgm:spPr/>
      <dgm:t>
        <a:bodyPr/>
        <a:lstStyle/>
        <a:p>
          <a:endParaRPr lang="zh-TW" altLang="en-US" dirty="0"/>
        </a:p>
      </dgm:t>
    </dgm:pt>
    <dgm:pt modelId="{7670F8C8-8A89-41F6-8637-1B2021A83222}" type="parTrans" cxnId="{01B7A913-45FC-496A-BF1B-FFFC0485AECA}">
      <dgm:prSet/>
      <dgm:spPr/>
      <dgm:t>
        <a:bodyPr/>
        <a:lstStyle/>
        <a:p>
          <a:endParaRPr lang="zh-TW" altLang="en-US"/>
        </a:p>
      </dgm:t>
    </dgm:pt>
    <dgm:pt modelId="{030C7EA8-F924-454E-9A62-1B30673A661F}" type="sibTrans" cxnId="{01B7A913-45FC-496A-BF1B-FFFC0485AECA}">
      <dgm:prSet/>
      <dgm:spPr/>
      <dgm:t>
        <a:bodyPr/>
        <a:lstStyle/>
        <a:p>
          <a:endParaRPr lang="zh-TW" altLang="en-US"/>
        </a:p>
      </dgm:t>
    </dgm:pt>
    <dgm:pt modelId="{40296046-F4B0-4C8A-85D3-BEB7A508F986}">
      <dgm:prSet phldrT="[文字]" phldr="1"/>
      <dgm:spPr/>
      <dgm:t>
        <a:bodyPr/>
        <a:lstStyle/>
        <a:p>
          <a:endParaRPr lang="zh-TW" altLang="en-US" dirty="0"/>
        </a:p>
      </dgm:t>
    </dgm:pt>
    <dgm:pt modelId="{8CA59AC1-D085-4325-8CBC-2B07A4EBF9C1}" type="parTrans" cxnId="{F028081C-555F-4B0E-B5D2-6DE34E66DD32}">
      <dgm:prSet/>
      <dgm:spPr/>
      <dgm:t>
        <a:bodyPr/>
        <a:lstStyle/>
        <a:p>
          <a:endParaRPr lang="zh-TW" altLang="en-US"/>
        </a:p>
      </dgm:t>
    </dgm:pt>
    <dgm:pt modelId="{D7258C53-4032-4DFE-9F9A-30A48D6E7A7F}" type="sibTrans" cxnId="{F028081C-555F-4B0E-B5D2-6DE34E66DD32}">
      <dgm:prSet/>
      <dgm:spPr/>
      <dgm:t>
        <a:bodyPr/>
        <a:lstStyle/>
        <a:p>
          <a:endParaRPr lang="zh-TW" altLang="en-US"/>
        </a:p>
      </dgm:t>
    </dgm:pt>
    <dgm:pt modelId="{36A9A263-8DB3-4D32-B7D0-F9F00D38058E}">
      <dgm:prSet phldrT="[文字]" phldr="1"/>
      <dgm:spPr/>
      <dgm:t>
        <a:bodyPr/>
        <a:lstStyle/>
        <a:p>
          <a:endParaRPr lang="zh-TW" altLang="en-US" dirty="0"/>
        </a:p>
      </dgm:t>
    </dgm:pt>
    <dgm:pt modelId="{CFE647A6-9D03-495D-A989-A78860DEC574}" type="parTrans" cxnId="{6F7942DA-66CB-48FA-9796-9E1C43CF5C46}">
      <dgm:prSet/>
      <dgm:spPr/>
      <dgm:t>
        <a:bodyPr/>
        <a:lstStyle/>
        <a:p>
          <a:endParaRPr lang="zh-TW" altLang="en-US"/>
        </a:p>
      </dgm:t>
    </dgm:pt>
    <dgm:pt modelId="{0BACAC3D-A26B-4B5F-A1C7-605FBE663A3B}" type="sibTrans" cxnId="{6F7942DA-66CB-48FA-9796-9E1C43CF5C46}">
      <dgm:prSet/>
      <dgm:spPr/>
      <dgm:t>
        <a:bodyPr/>
        <a:lstStyle/>
        <a:p>
          <a:endParaRPr lang="zh-TW" altLang="en-US"/>
        </a:p>
      </dgm:t>
    </dgm:pt>
    <dgm:pt modelId="{F806A036-F4C6-40B0-81B1-5E575B30531C}">
      <dgm:prSet phldrT="[文字]" phldr="1"/>
      <dgm:spPr/>
      <dgm:t>
        <a:bodyPr/>
        <a:lstStyle/>
        <a:p>
          <a:endParaRPr lang="zh-TW" altLang="en-US" dirty="0"/>
        </a:p>
      </dgm:t>
    </dgm:pt>
    <dgm:pt modelId="{746855D7-5909-4DE8-A0A8-06A4FA3A06A1}" type="parTrans" cxnId="{86C61CA0-75EB-487F-A371-E1190196C041}">
      <dgm:prSet/>
      <dgm:spPr/>
      <dgm:t>
        <a:bodyPr/>
        <a:lstStyle/>
        <a:p>
          <a:endParaRPr lang="zh-TW" altLang="en-US"/>
        </a:p>
      </dgm:t>
    </dgm:pt>
    <dgm:pt modelId="{1A20E441-2124-4642-9F6B-6395FF26BEC9}" type="sibTrans" cxnId="{86C61CA0-75EB-487F-A371-E1190196C041}">
      <dgm:prSet/>
      <dgm:spPr/>
      <dgm:t>
        <a:bodyPr/>
        <a:lstStyle/>
        <a:p>
          <a:endParaRPr lang="zh-TW" altLang="en-US"/>
        </a:p>
      </dgm:t>
    </dgm:pt>
    <dgm:pt modelId="{F2825AF6-FFEA-41B1-85A4-D56066463610}">
      <dgm:prSet phldrT="[文字]"/>
      <dgm:spPr/>
      <dgm:t>
        <a:bodyPr/>
        <a:lstStyle/>
        <a:p>
          <a:endParaRPr lang="zh-TW" altLang="en-US" dirty="0"/>
        </a:p>
      </dgm:t>
    </dgm:pt>
    <dgm:pt modelId="{BD096D49-D8DD-4899-BE14-3D3C26A90F14}" type="parTrans" cxnId="{87231E36-175E-4CF0-A0CE-3000245378FD}">
      <dgm:prSet/>
      <dgm:spPr/>
      <dgm:t>
        <a:bodyPr/>
        <a:lstStyle/>
        <a:p>
          <a:endParaRPr lang="zh-TW" altLang="en-US"/>
        </a:p>
      </dgm:t>
    </dgm:pt>
    <dgm:pt modelId="{31A5789A-3AC9-414D-8E95-551CE7251725}" type="sibTrans" cxnId="{87231E36-175E-4CF0-A0CE-3000245378FD}">
      <dgm:prSet/>
      <dgm:spPr/>
      <dgm:t>
        <a:bodyPr/>
        <a:lstStyle/>
        <a:p>
          <a:endParaRPr lang="zh-TW" altLang="en-US"/>
        </a:p>
      </dgm:t>
    </dgm:pt>
    <dgm:pt modelId="{AE431B87-0A5A-49E0-BCF6-AED0C5B1DC23}">
      <dgm:prSet phldrT="[文字]"/>
      <dgm:spPr/>
      <dgm:t>
        <a:bodyPr/>
        <a:lstStyle/>
        <a:p>
          <a:endParaRPr lang="zh-TW" altLang="en-US" dirty="0"/>
        </a:p>
      </dgm:t>
    </dgm:pt>
    <dgm:pt modelId="{7F9485D6-0060-4031-91D9-2E65296A677F}" type="parTrans" cxnId="{199AE1F8-91B3-4705-89CB-8CE5B1770987}">
      <dgm:prSet/>
      <dgm:spPr/>
      <dgm:t>
        <a:bodyPr/>
        <a:lstStyle/>
        <a:p>
          <a:endParaRPr lang="zh-TW" altLang="en-US"/>
        </a:p>
      </dgm:t>
    </dgm:pt>
    <dgm:pt modelId="{5A58049C-04DD-41C9-A7C6-BE3F86DDFA51}" type="sibTrans" cxnId="{199AE1F8-91B3-4705-89CB-8CE5B1770987}">
      <dgm:prSet/>
      <dgm:spPr/>
      <dgm:t>
        <a:bodyPr/>
        <a:lstStyle/>
        <a:p>
          <a:endParaRPr lang="zh-TW" altLang="en-US"/>
        </a:p>
      </dgm:t>
    </dgm:pt>
    <dgm:pt modelId="{314A4386-D839-48E3-88FF-3D9E7CD3F918}">
      <dgm:prSet phldrT="[文字]"/>
      <dgm:spPr/>
      <dgm:t>
        <a:bodyPr/>
        <a:lstStyle/>
        <a:p>
          <a:endParaRPr lang="zh-TW" altLang="en-US" dirty="0"/>
        </a:p>
      </dgm:t>
    </dgm:pt>
    <dgm:pt modelId="{A903E92B-BC21-4154-BFED-7612EFF96F5A}" type="parTrans" cxnId="{05B525E1-D9A2-419C-8138-CEFBA558BB0A}">
      <dgm:prSet/>
      <dgm:spPr/>
      <dgm:t>
        <a:bodyPr/>
        <a:lstStyle/>
        <a:p>
          <a:endParaRPr lang="zh-TW" altLang="en-US"/>
        </a:p>
      </dgm:t>
    </dgm:pt>
    <dgm:pt modelId="{86286618-7C36-4FD8-8D64-F9D4EF6B7947}" type="sibTrans" cxnId="{05B525E1-D9A2-419C-8138-CEFBA558BB0A}">
      <dgm:prSet/>
      <dgm:spPr/>
      <dgm:t>
        <a:bodyPr/>
        <a:lstStyle/>
        <a:p>
          <a:endParaRPr lang="zh-TW" altLang="en-US"/>
        </a:p>
      </dgm:t>
    </dgm:pt>
    <dgm:pt modelId="{5BC35933-6BCE-4B57-8837-6F91A342CDBF}">
      <dgm:prSet phldrT="[文字]"/>
      <dgm:spPr/>
      <dgm:t>
        <a:bodyPr/>
        <a:lstStyle/>
        <a:p>
          <a:endParaRPr lang="zh-TW" altLang="en-US" dirty="0"/>
        </a:p>
      </dgm:t>
    </dgm:pt>
    <dgm:pt modelId="{43A765B1-028E-4E97-A23A-4584E188A258}" type="parTrans" cxnId="{2D31B3A7-342F-45DF-B877-7FB814CB0A81}">
      <dgm:prSet/>
      <dgm:spPr/>
      <dgm:t>
        <a:bodyPr/>
        <a:lstStyle/>
        <a:p>
          <a:endParaRPr lang="zh-TW" altLang="en-US"/>
        </a:p>
      </dgm:t>
    </dgm:pt>
    <dgm:pt modelId="{B9A44315-B7E0-4CC9-A46B-13C38E838E7F}" type="sibTrans" cxnId="{2D31B3A7-342F-45DF-B877-7FB814CB0A81}">
      <dgm:prSet/>
      <dgm:spPr/>
      <dgm:t>
        <a:bodyPr/>
        <a:lstStyle/>
        <a:p>
          <a:endParaRPr lang="zh-TW" altLang="en-US"/>
        </a:p>
      </dgm:t>
    </dgm:pt>
    <dgm:pt modelId="{67487F70-E052-4C02-A654-931F8CA092A2}">
      <dgm:prSet phldrT="[文字]"/>
      <dgm:spPr/>
      <dgm:t>
        <a:bodyPr/>
        <a:lstStyle/>
        <a:p>
          <a:endParaRPr lang="zh-TW" altLang="en-US" dirty="0"/>
        </a:p>
      </dgm:t>
    </dgm:pt>
    <dgm:pt modelId="{12465854-71A8-4355-8BBE-613F4E1BDF7C}" type="parTrans" cxnId="{8FAD12A7-A642-4380-B04A-26DD7DC3B450}">
      <dgm:prSet/>
      <dgm:spPr/>
      <dgm:t>
        <a:bodyPr/>
        <a:lstStyle/>
        <a:p>
          <a:endParaRPr lang="zh-TW" altLang="en-US"/>
        </a:p>
      </dgm:t>
    </dgm:pt>
    <dgm:pt modelId="{BC2386EC-DCA5-4B70-B799-9E3307CD393E}" type="sibTrans" cxnId="{8FAD12A7-A642-4380-B04A-26DD7DC3B450}">
      <dgm:prSet/>
      <dgm:spPr/>
      <dgm:t>
        <a:bodyPr/>
        <a:lstStyle/>
        <a:p>
          <a:endParaRPr lang="zh-TW" altLang="en-US"/>
        </a:p>
      </dgm:t>
    </dgm:pt>
    <dgm:pt modelId="{01145EC7-9805-44F6-B0F1-B74C7368C130}">
      <dgm:prSet phldrT="[文字]"/>
      <dgm:spPr/>
      <dgm:t>
        <a:bodyPr/>
        <a:lstStyle/>
        <a:p>
          <a:endParaRPr lang="zh-TW" altLang="en-US" dirty="0"/>
        </a:p>
      </dgm:t>
    </dgm:pt>
    <dgm:pt modelId="{F97443FA-3A22-4960-B895-FC610B2715A6}" type="parTrans" cxnId="{55426F8E-2D27-4E4D-9BEA-4C84E1348133}">
      <dgm:prSet/>
      <dgm:spPr/>
      <dgm:t>
        <a:bodyPr/>
        <a:lstStyle/>
        <a:p>
          <a:endParaRPr lang="zh-TW" altLang="en-US"/>
        </a:p>
      </dgm:t>
    </dgm:pt>
    <dgm:pt modelId="{D7F80A81-E20C-4C38-8A19-41FEBA4139F6}" type="sibTrans" cxnId="{55426F8E-2D27-4E4D-9BEA-4C84E1348133}">
      <dgm:prSet/>
      <dgm:spPr/>
      <dgm:t>
        <a:bodyPr/>
        <a:lstStyle/>
        <a:p>
          <a:endParaRPr lang="zh-TW" altLang="en-US"/>
        </a:p>
      </dgm:t>
    </dgm:pt>
    <dgm:pt modelId="{2AB9B55C-3060-489B-AA0E-D51B6407C8A5}" type="pres">
      <dgm:prSet presAssocID="{2510CE7C-4C83-419D-9164-E3111C2B80E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ED6DF17-9170-41A1-8CD2-9D38B290B67D}" type="pres">
      <dgm:prSet presAssocID="{2131DF84-0EEA-483C-A909-740EADC9535B}" presName="centerShape" presStyleLbl="node0" presStyleIdx="0" presStyleCnt="1"/>
      <dgm:spPr/>
    </dgm:pt>
    <dgm:pt modelId="{9ECD781C-8295-4F66-91FE-2E39DB15CB5C}" type="pres">
      <dgm:prSet presAssocID="{7670F8C8-8A89-41F6-8637-1B2021A83222}" presName="parTrans" presStyleLbl="sibTrans2D1" presStyleIdx="0" presStyleCnt="10"/>
      <dgm:spPr/>
    </dgm:pt>
    <dgm:pt modelId="{D68A9CED-F430-4FA0-9E25-3D3F47A5D254}" type="pres">
      <dgm:prSet presAssocID="{7670F8C8-8A89-41F6-8637-1B2021A83222}" presName="connectorText" presStyleLbl="sibTrans2D1" presStyleIdx="0" presStyleCnt="10"/>
      <dgm:spPr/>
    </dgm:pt>
    <dgm:pt modelId="{B7311852-4EA3-4EC1-B677-74FE6353B8C9}" type="pres">
      <dgm:prSet presAssocID="{E4E8ABC8-F9CE-4653-9DDF-7C3540C749DF}" presName="node" presStyleLbl="node1" presStyleIdx="0" presStyleCnt="10">
        <dgm:presLayoutVars>
          <dgm:bulletEnabled val="1"/>
        </dgm:presLayoutVars>
      </dgm:prSet>
      <dgm:spPr/>
    </dgm:pt>
    <dgm:pt modelId="{57117B3F-5C73-4C4E-A9D3-EE3FF4B1FE88}" type="pres">
      <dgm:prSet presAssocID="{8CA59AC1-D085-4325-8CBC-2B07A4EBF9C1}" presName="parTrans" presStyleLbl="sibTrans2D1" presStyleIdx="1" presStyleCnt="10"/>
      <dgm:spPr/>
    </dgm:pt>
    <dgm:pt modelId="{D2934087-B77A-42E1-85A4-BA17E82477DB}" type="pres">
      <dgm:prSet presAssocID="{8CA59AC1-D085-4325-8CBC-2B07A4EBF9C1}" presName="connectorText" presStyleLbl="sibTrans2D1" presStyleIdx="1" presStyleCnt="10"/>
      <dgm:spPr/>
    </dgm:pt>
    <dgm:pt modelId="{0CD068D4-981C-4F6A-AEAF-656AF077F581}" type="pres">
      <dgm:prSet presAssocID="{40296046-F4B0-4C8A-85D3-BEB7A508F986}" presName="node" presStyleLbl="node1" presStyleIdx="1" presStyleCnt="10">
        <dgm:presLayoutVars>
          <dgm:bulletEnabled val="1"/>
        </dgm:presLayoutVars>
      </dgm:prSet>
      <dgm:spPr/>
    </dgm:pt>
    <dgm:pt modelId="{FF691615-1E65-4E3B-AB53-98F490CC7692}" type="pres">
      <dgm:prSet presAssocID="{CFE647A6-9D03-495D-A989-A78860DEC574}" presName="parTrans" presStyleLbl="sibTrans2D1" presStyleIdx="2" presStyleCnt="10"/>
      <dgm:spPr/>
    </dgm:pt>
    <dgm:pt modelId="{41D15015-B3CC-480D-8DC6-0B40BF50B3DA}" type="pres">
      <dgm:prSet presAssocID="{CFE647A6-9D03-495D-A989-A78860DEC574}" presName="connectorText" presStyleLbl="sibTrans2D1" presStyleIdx="2" presStyleCnt="10"/>
      <dgm:spPr/>
    </dgm:pt>
    <dgm:pt modelId="{369631B4-AA35-4909-A967-14711E8F9A68}" type="pres">
      <dgm:prSet presAssocID="{36A9A263-8DB3-4D32-B7D0-F9F00D38058E}" presName="node" presStyleLbl="node1" presStyleIdx="2" presStyleCnt="10">
        <dgm:presLayoutVars>
          <dgm:bulletEnabled val="1"/>
        </dgm:presLayoutVars>
      </dgm:prSet>
      <dgm:spPr/>
    </dgm:pt>
    <dgm:pt modelId="{751B1B8D-DBE1-4645-98FF-26AD6A841609}" type="pres">
      <dgm:prSet presAssocID="{746855D7-5909-4DE8-A0A8-06A4FA3A06A1}" presName="parTrans" presStyleLbl="sibTrans2D1" presStyleIdx="3" presStyleCnt="10"/>
      <dgm:spPr/>
    </dgm:pt>
    <dgm:pt modelId="{26DB8735-EE5B-483F-AF9C-D3D859E9F60C}" type="pres">
      <dgm:prSet presAssocID="{746855D7-5909-4DE8-A0A8-06A4FA3A06A1}" presName="connectorText" presStyleLbl="sibTrans2D1" presStyleIdx="3" presStyleCnt="10"/>
      <dgm:spPr/>
    </dgm:pt>
    <dgm:pt modelId="{9B7A7269-841C-4EBA-A3B7-94E68C2EC79B}" type="pres">
      <dgm:prSet presAssocID="{F806A036-F4C6-40B0-81B1-5E575B30531C}" presName="node" presStyleLbl="node1" presStyleIdx="3" presStyleCnt="10">
        <dgm:presLayoutVars>
          <dgm:bulletEnabled val="1"/>
        </dgm:presLayoutVars>
      </dgm:prSet>
      <dgm:spPr/>
    </dgm:pt>
    <dgm:pt modelId="{0A85C93E-2BEE-40A8-A87C-EE9E49CD3607}" type="pres">
      <dgm:prSet presAssocID="{7F9485D6-0060-4031-91D9-2E65296A677F}" presName="parTrans" presStyleLbl="sibTrans2D1" presStyleIdx="4" presStyleCnt="10"/>
      <dgm:spPr/>
    </dgm:pt>
    <dgm:pt modelId="{1ED8BC41-088C-4130-9051-94EC0C398F9E}" type="pres">
      <dgm:prSet presAssocID="{7F9485D6-0060-4031-91D9-2E65296A677F}" presName="connectorText" presStyleLbl="sibTrans2D1" presStyleIdx="4" presStyleCnt="10"/>
      <dgm:spPr/>
    </dgm:pt>
    <dgm:pt modelId="{CFCFBDBA-6491-4A73-BFE2-DE18C1FDD137}" type="pres">
      <dgm:prSet presAssocID="{AE431B87-0A5A-49E0-BCF6-AED0C5B1DC23}" presName="node" presStyleLbl="node1" presStyleIdx="4" presStyleCnt="10">
        <dgm:presLayoutVars>
          <dgm:bulletEnabled val="1"/>
        </dgm:presLayoutVars>
      </dgm:prSet>
      <dgm:spPr/>
    </dgm:pt>
    <dgm:pt modelId="{B0D0B000-9395-4917-8D25-49350144C108}" type="pres">
      <dgm:prSet presAssocID="{A903E92B-BC21-4154-BFED-7612EFF96F5A}" presName="parTrans" presStyleLbl="sibTrans2D1" presStyleIdx="5" presStyleCnt="10"/>
      <dgm:spPr/>
    </dgm:pt>
    <dgm:pt modelId="{50791628-D7A0-4D9C-9136-7AC2EDBD3472}" type="pres">
      <dgm:prSet presAssocID="{A903E92B-BC21-4154-BFED-7612EFF96F5A}" presName="connectorText" presStyleLbl="sibTrans2D1" presStyleIdx="5" presStyleCnt="10"/>
      <dgm:spPr/>
    </dgm:pt>
    <dgm:pt modelId="{9AEB7471-7817-4453-BC7C-A2FCBEB85592}" type="pres">
      <dgm:prSet presAssocID="{314A4386-D839-48E3-88FF-3D9E7CD3F918}" presName="node" presStyleLbl="node1" presStyleIdx="5" presStyleCnt="10">
        <dgm:presLayoutVars>
          <dgm:bulletEnabled val="1"/>
        </dgm:presLayoutVars>
      </dgm:prSet>
      <dgm:spPr/>
    </dgm:pt>
    <dgm:pt modelId="{CD568F51-6CA1-44B1-813E-C79168458DF3}" type="pres">
      <dgm:prSet presAssocID="{43A765B1-028E-4E97-A23A-4584E188A258}" presName="parTrans" presStyleLbl="sibTrans2D1" presStyleIdx="6" presStyleCnt="10"/>
      <dgm:spPr/>
    </dgm:pt>
    <dgm:pt modelId="{181B76B4-22FF-4A22-A781-03E70F2D4D96}" type="pres">
      <dgm:prSet presAssocID="{43A765B1-028E-4E97-A23A-4584E188A258}" presName="connectorText" presStyleLbl="sibTrans2D1" presStyleIdx="6" presStyleCnt="10"/>
      <dgm:spPr/>
    </dgm:pt>
    <dgm:pt modelId="{87A92548-E658-4B6B-BCDF-1F91F84CB6B7}" type="pres">
      <dgm:prSet presAssocID="{5BC35933-6BCE-4B57-8837-6F91A342CDBF}" presName="node" presStyleLbl="node1" presStyleIdx="6" presStyleCnt="10">
        <dgm:presLayoutVars>
          <dgm:bulletEnabled val="1"/>
        </dgm:presLayoutVars>
      </dgm:prSet>
      <dgm:spPr/>
    </dgm:pt>
    <dgm:pt modelId="{538DCAFF-9E9C-40E9-ACD1-A253B095FDA5}" type="pres">
      <dgm:prSet presAssocID="{12465854-71A8-4355-8BBE-613F4E1BDF7C}" presName="parTrans" presStyleLbl="sibTrans2D1" presStyleIdx="7" presStyleCnt="10"/>
      <dgm:spPr/>
    </dgm:pt>
    <dgm:pt modelId="{57865863-DE2B-4C09-BA40-3AC82B5B5430}" type="pres">
      <dgm:prSet presAssocID="{12465854-71A8-4355-8BBE-613F4E1BDF7C}" presName="connectorText" presStyleLbl="sibTrans2D1" presStyleIdx="7" presStyleCnt="10"/>
      <dgm:spPr/>
    </dgm:pt>
    <dgm:pt modelId="{5BF57C79-6C03-403C-87BD-E75E2B2DB94B}" type="pres">
      <dgm:prSet presAssocID="{67487F70-E052-4C02-A654-931F8CA092A2}" presName="node" presStyleLbl="node1" presStyleIdx="7" presStyleCnt="10">
        <dgm:presLayoutVars>
          <dgm:bulletEnabled val="1"/>
        </dgm:presLayoutVars>
      </dgm:prSet>
      <dgm:spPr/>
    </dgm:pt>
    <dgm:pt modelId="{37C046DE-8D8B-4C45-8B37-C4EA75D84901}" type="pres">
      <dgm:prSet presAssocID="{F97443FA-3A22-4960-B895-FC610B2715A6}" presName="parTrans" presStyleLbl="sibTrans2D1" presStyleIdx="8" presStyleCnt="10"/>
      <dgm:spPr/>
    </dgm:pt>
    <dgm:pt modelId="{1F004FA9-FFBB-4E3F-8B89-A08537F90F87}" type="pres">
      <dgm:prSet presAssocID="{F97443FA-3A22-4960-B895-FC610B2715A6}" presName="connectorText" presStyleLbl="sibTrans2D1" presStyleIdx="8" presStyleCnt="10"/>
      <dgm:spPr/>
    </dgm:pt>
    <dgm:pt modelId="{E3CBE630-0653-41F7-8DE9-0C9D3188FC78}" type="pres">
      <dgm:prSet presAssocID="{01145EC7-9805-44F6-B0F1-B74C7368C130}" presName="node" presStyleLbl="node1" presStyleIdx="8" presStyleCnt="10">
        <dgm:presLayoutVars>
          <dgm:bulletEnabled val="1"/>
        </dgm:presLayoutVars>
      </dgm:prSet>
      <dgm:spPr/>
    </dgm:pt>
    <dgm:pt modelId="{BAE07605-1CCD-4A9C-BD0F-EA2920AB848D}" type="pres">
      <dgm:prSet presAssocID="{BD096D49-D8DD-4899-BE14-3D3C26A90F14}" presName="parTrans" presStyleLbl="sibTrans2D1" presStyleIdx="9" presStyleCnt="10"/>
      <dgm:spPr/>
    </dgm:pt>
    <dgm:pt modelId="{C6206D54-9274-4BD3-9D92-E40F5E77F4A5}" type="pres">
      <dgm:prSet presAssocID="{BD096D49-D8DD-4899-BE14-3D3C26A90F14}" presName="connectorText" presStyleLbl="sibTrans2D1" presStyleIdx="9" presStyleCnt="10"/>
      <dgm:spPr/>
    </dgm:pt>
    <dgm:pt modelId="{C9B07E9F-D371-4D9B-8706-C9CFDF0BC722}" type="pres">
      <dgm:prSet presAssocID="{F2825AF6-FFEA-41B1-85A4-D56066463610}" presName="node" presStyleLbl="node1" presStyleIdx="9" presStyleCnt="10">
        <dgm:presLayoutVars>
          <dgm:bulletEnabled val="1"/>
        </dgm:presLayoutVars>
      </dgm:prSet>
      <dgm:spPr/>
    </dgm:pt>
  </dgm:ptLst>
  <dgm:cxnLst>
    <dgm:cxn modelId="{46C4B104-6939-44AC-9E55-CB48FD84AF00}" type="presOf" srcId="{314A4386-D839-48E3-88FF-3D9E7CD3F918}" destId="{9AEB7471-7817-4453-BC7C-A2FCBEB85592}" srcOrd="0" destOrd="0" presId="urn:microsoft.com/office/officeart/2005/8/layout/radial5"/>
    <dgm:cxn modelId="{83191507-9CF8-4853-B032-4FDEA90D6B08}" type="presOf" srcId="{BD096D49-D8DD-4899-BE14-3D3C26A90F14}" destId="{C6206D54-9274-4BD3-9D92-E40F5E77F4A5}" srcOrd="1" destOrd="0" presId="urn:microsoft.com/office/officeart/2005/8/layout/radial5"/>
    <dgm:cxn modelId="{DFA9E90D-7BC3-4FB3-B937-77FEC148FBB4}" type="presOf" srcId="{F97443FA-3A22-4960-B895-FC610B2715A6}" destId="{37C046DE-8D8B-4C45-8B37-C4EA75D84901}" srcOrd="0" destOrd="0" presId="urn:microsoft.com/office/officeart/2005/8/layout/radial5"/>
    <dgm:cxn modelId="{01B7A913-45FC-496A-BF1B-FFFC0485AECA}" srcId="{2131DF84-0EEA-483C-A909-740EADC9535B}" destId="{E4E8ABC8-F9CE-4653-9DDF-7C3540C749DF}" srcOrd="0" destOrd="0" parTransId="{7670F8C8-8A89-41F6-8637-1B2021A83222}" sibTransId="{030C7EA8-F924-454E-9A62-1B30673A661F}"/>
    <dgm:cxn modelId="{F028081C-555F-4B0E-B5D2-6DE34E66DD32}" srcId="{2131DF84-0EEA-483C-A909-740EADC9535B}" destId="{40296046-F4B0-4C8A-85D3-BEB7A508F986}" srcOrd="1" destOrd="0" parTransId="{8CA59AC1-D085-4325-8CBC-2B07A4EBF9C1}" sibTransId="{D7258C53-4032-4DFE-9F9A-30A48D6E7A7F}"/>
    <dgm:cxn modelId="{65A7881F-A02A-475A-A8BD-7E8F76C35273}" type="presOf" srcId="{7F9485D6-0060-4031-91D9-2E65296A677F}" destId="{0A85C93E-2BEE-40A8-A87C-EE9E49CD3607}" srcOrd="0" destOrd="0" presId="urn:microsoft.com/office/officeart/2005/8/layout/radial5"/>
    <dgm:cxn modelId="{4A37E52A-EF2F-4D17-AC49-A882E4C3F0D2}" type="presOf" srcId="{12465854-71A8-4355-8BBE-613F4E1BDF7C}" destId="{538DCAFF-9E9C-40E9-ACD1-A253B095FDA5}" srcOrd="0" destOrd="0" presId="urn:microsoft.com/office/officeart/2005/8/layout/radial5"/>
    <dgm:cxn modelId="{C016E730-F0BD-44E9-8D8C-93CB31050990}" type="presOf" srcId="{F2825AF6-FFEA-41B1-85A4-D56066463610}" destId="{C9B07E9F-D371-4D9B-8706-C9CFDF0BC722}" srcOrd="0" destOrd="0" presId="urn:microsoft.com/office/officeart/2005/8/layout/radial5"/>
    <dgm:cxn modelId="{87231E36-175E-4CF0-A0CE-3000245378FD}" srcId="{2131DF84-0EEA-483C-A909-740EADC9535B}" destId="{F2825AF6-FFEA-41B1-85A4-D56066463610}" srcOrd="9" destOrd="0" parTransId="{BD096D49-D8DD-4899-BE14-3D3C26A90F14}" sibTransId="{31A5789A-3AC9-414D-8E95-551CE7251725}"/>
    <dgm:cxn modelId="{39ED2340-C559-4619-B60B-7133A12AA668}" srcId="{2510CE7C-4C83-419D-9164-E3111C2B80E5}" destId="{2131DF84-0EEA-483C-A909-740EADC9535B}" srcOrd="0" destOrd="0" parTransId="{5C4DBA90-A606-4071-AC60-F521A609E950}" sibTransId="{767CAAEE-A9A4-4678-A779-907D4F56F86D}"/>
    <dgm:cxn modelId="{D0CB4E40-5AA7-4DB8-B20E-A15168BD1FF3}" type="presOf" srcId="{7670F8C8-8A89-41F6-8637-1B2021A83222}" destId="{D68A9CED-F430-4FA0-9E25-3D3F47A5D254}" srcOrd="1" destOrd="0" presId="urn:microsoft.com/office/officeart/2005/8/layout/radial5"/>
    <dgm:cxn modelId="{53E89542-7712-49B3-A629-EDE0027E9A3F}" type="presOf" srcId="{F806A036-F4C6-40B0-81B1-5E575B30531C}" destId="{9B7A7269-841C-4EBA-A3B7-94E68C2EC79B}" srcOrd="0" destOrd="0" presId="urn:microsoft.com/office/officeart/2005/8/layout/radial5"/>
    <dgm:cxn modelId="{9550B34E-11FB-4BD1-A158-E99A3BF108DE}" type="presOf" srcId="{2510CE7C-4C83-419D-9164-E3111C2B80E5}" destId="{2AB9B55C-3060-489B-AA0E-D51B6407C8A5}" srcOrd="0" destOrd="0" presId="urn:microsoft.com/office/officeart/2005/8/layout/radial5"/>
    <dgm:cxn modelId="{F49B006F-3963-46CC-AC00-796D6400F4EB}" type="presOf" srcId="{E4E8ABC8-F9CE-4653-9DDF-7C3540C749DF}" destId="{B7311852-4EA3-4EC1-B677-74FE6353B8C9}" srcOrd="0" destOrd="0" presId="urn:microsoft.com/office/officeart/2005/8/layout/radial5"/>
    <dgm:cxn modelId="{ECAE1878-E568-4AE5-BC8B-8B0D29DD9BBC}" type="presOf" srcId="{F97443FA-3A22-4960-B895-FC610B2715A6}" destId="{1F004FA9-FFBB-4E3F-8B89-A08537F90F87}" srcOrd="1" destOrd="0" presId="urn:microsoft.com/office/officeart/2005/8/layout/radial5"/>
    <dgm:cxn modelId="{70DF4558-8E03-42D4-B899-4B1194248E44}" type="presOf" srcId="{746855D7-5909-4DE8-A0A8-06A4FA3A06A1}" destId="{26DB8735-EE5B-483F-AF9C-D3D859E9F60C}" srcOrd="1" destOrd="0" presId="urn:microsoft.com/office/officeart/2005/8/layout/radial5"/>
    <dgm:cxn modelId="{06C07278-A0CB-4C76-8BF9-492485DA2219}" type="presOf" srcId="{A903E92B-BC21-4154-BFED-7612EFF96F5A}" destId="{B0D0B000-9395-4917-8D25-49350144C108}" srcOrd="0" destOrd="0" presId="urn:microsoft.com/office/officeart/2005/8/layout/radial5"/>
    <dgm:cxn modelId="{55EEB959-B304-493D-A539-020621081419}" type="presOf" srcId="{CFE647A6-9D03-495D-A989-A78860DEC574}" destId="{FF691615-1E65-4E3B-AB53-98F490CC7692}" srcOrd="0" destOrd="0" presId="urn:microsoft.com/office/officeart/2005/8/layout/radial5"/>
    <dgm:cxn modelId="{B3050D5A-F5D6-413E-996B-BA7BD4BB0F26}" type="presOf" srcId="{746855D7-5909-4DE8-A0A8-06A4FA3A06A1}" destId="{751B1B8D-DBE1-4645-98FF-26AD6A841609}" srcOrd="0" destOrd="0" presId="urn:microsoft.com/office/officeart/2005/8/layout/radial5"/>
    <dgm:cxn modelId="{41CD0F80-B111-4B65-876A-3E0F356830CC}" type="presOf" srcId="{43A765B1-028E-4E97-A23A-4584E188A258}" destId="{181B76B4-22FF-4A22-A781-03E70F2D4D96}" srcOrd="1" destOrd="0" presId="urn:microsoft.com/office/officeart/2005/8/layout/radial5"/>
    <dgm:cxn modelId="{55426F8E-2D27-4E4D-9BEA-4C84E1348133}" srcId="{2131DF84-0EEA-483C-A909-740EADC9535B}" destId="{01145EC7-9805-44F6-B0F1-B74C7368C130}" srcOrd="8" destOrd="0" parTransId="{F97443FA-3A22-4960-B895-FC610B2715A6}" sibTransId="{D7F80A81-E20C-4C38-8A19-41FEBA4139F6}"/>
    <dgm:cxn modelId="{10896A97-2048-4197-ABE2-330F5942DA4E}" type="presOf" srcId="{BD096D49-D8DD-4899-BE14-3D3C26A90F14}" destId="{BAE07605-1CCD-4A9C-BD0F-EA2920AB848D}" srcOrd="0" destOrd="0" presId="urn:microsoft.com/office/officeart/2005/8/layout/radial5"/>
    <dgm:cxn modelId="{86C61CA0-75EB-487F-A371-E1190196C041}" srcId="{2131DF84-0EEA-483C-A909-740EADC9535B}" destId="{F806A036-F4C6-40B0-81B1-5E575B30531C}" srcOrd="3" destOrd="0" parTransId="{746855D7-5909-4DE8-A0A8-06A4FA3A06A1}" sibTransId="{1A20E441-2124-4642-9F6B-6395FF26BEC9}"/>
    <dgm:cxn modelId="{F6293BA2-4BC2-43C1-9168-A395A322E143}" type="presOf" srcId="{40296046-F4B0-4C8A-85D3-BEB7A508F986}" destId="{0CD068D4-981C-4F6A-AEAF-656AF077F581}" srcOrd="0" destOrd="0" presId="urn:microsoft.com/office/officeart/2005/8/layout/radial5"/>
    <dgm:cxn modelId="{7B1BA0A2-1FD7-4AAF-A3C5-D8C212B97F23}" type="presOf" srcId="{7F9485D6-0060-4031-91D9-2E65296A677F}" destId="{1ED8BC41-088C-4130-9051-94EC0C398F9E}" srcOrd="1" destOrd="0" presId="urn:microsoft.com/office/officeart/2005/8/layout/radial5"/>
    <dgm:cxn modelId="{B3C6EDA6-FA44-45D4-A8D9-F266275C8C2A}" type="presOf" srcId="{8CA59AC1-D085-4325-8CBC-2B07A4EBF9C1}" destId="{D2934087-B77A-42E1-85A4-BA17E82477DB}" srcOrd="1" destOrd="0" presId="urn:microsoft.com/office/officeart/2005/8/layout/radial5"/>
    <dgm:cxn modelId="{8FAD12A7-A642-4380-B04A-26DD7DC3B450}" srcId="{2131DF84-0EEA-483C-A909-740EADC9535B}" destId="{67487F70-E052-4C02-A654-931F8CA092A2}" srcOrd="7" destOrd="0" parTransId="{12465854-71A8-4355-8BBE-613F4E1BDF7C}" sibTransId="{BC2386EC-DCA5-4B70-B799-9E3307CD393E}"/>
    <dgm:cxn modelId="{2D31B3A7-342F-45DF-B877-7FB814CB0A81}" srcId="{2131DF84-0EEA-483C-A909-740EADC9535B}" destId="{5BC35933-6BCE-4B57-8837-6F91A342CDBF}" srcOrd="6" destOrd="0" parTransId="{43A765B1-028E-4E97-A23A-4584E188A258}" sibTransId="{B9A44315-B7E0-4CC9-A46B-13C38E838E7F}"/>
    <dgm:cxn modelId="{4A8A11AF-BA62-47B2-A897-654B6D588201}" type="presOf" srcId="{7670F8C8-8A89-41F6-8637-1B2021A83222}" destId="{9ECD781C-8295-4F66-91FE-2E39DB15CB5C}" srcOrd="0" destOrd="0" presId="urn:microsoft.com/office/officeart/2005/8/layout/radial5"/>
    <dgm:cxn modelId="{A95443B0-5609-4904-85E2-5F37DD9E7A09}" type="presOf" srcId="{36A9A263-8DB3-4D32-B7D0-F9F00D38058E}" destId="{369631B4-AA35-4909-A967-14711E8F9A68}" srcOrd="0" destOrd="0" presId="urn:microsoft.com/office/officeart/2005/8/layout/radial5"/>
    <dgm:cxn modelId="{0FB32DB2-3E25-4845-A905-52EAE50F255C}" type="presOf" srcId="{AE431B87-0A5A-49E0-BCF6-AED0C5B1DC23}" destId="{CFCFBDBA-6491-4A73-BFE2-DE18C1FDD137}" srcOrd="0" destOrd="0" presId="urn:microsoft.com/office/officeart/2005/8/layout/radial5"/>
    <dgm:cxn modelId="{746CD4C0-E29C-4BD9-954B-ABC8DA9D1DDB}" type="presOf" srcId="{67487F70-E052-4C02-A654-931F8CA092A2}" destId="{5BF57C79-6C03-403C-87BD-E75E2B2DB94B}" srcOrd="0" destOrd="0" presId="urn:microsoft.com/office/officeart/2005/8/layout/radial5"/>
    <dgm:cxn modelId="{A7CDAECE-CADC-41F4-83AD-DD44150B79DD}" type="presOf" srcId="{5BC35933-6BCE-4B57-8837-6F91A342CDBF}" destId="{87A92548-E658-4B6B-BCDF-1F91F84CB6B7}" srcOrd="0" destOrd="0" presId="urn:microsoft.com/office/officeart/2005/8/layout/radial5"/>
    <dgm:cxn modelId="{B12EE0D4-AF94-420C-BD4A-684057A69A64}" type="presOf" srcId="{2131DF84-0EEA-483C-A909-740EADC9535B}" destId="{7ED6DF17-9170-41A1-8CD2-9D38B290B67D}" srcOrd="0" destOrd="0" presId="urn:microsoft.com/office/officeart/2005/8/layout/radial5"/>
    <dgm:cxn modelId="{88B5F5D6-2930-47AD-8397-FB9942AB80AD}" type="presOf" srcId="{8CA59AC1-D085-4325-8CBC-2B07A4EBF9C1}" destId="{57117B3F-5C73-4C4E-A9D3-EE3FF4B1FE88}" srcOrd="0" destOrd="0" presId="urn:microsoft.com/office/officeart/2005/8/layout/radial5"/>
    <dgm:cxn modelId="{6F7942DA-66CB-48FA-9796-9E1C43CF5C46}" srcId="{2131DF84-0EEA-483C-A909-740EADC9535B}" destId="{36A9A263-8DB3-4D32-B7D0-F9F00D38058E}" srcOrd="2" destOrd="0" parTransId="{CFE647A6-9D03-495D-A989-A78860DEC574}" sibTransId="{0BACAC3D-A26B-4B5F-A1C7-605FBE663A3B}"/>
    <dgm:cxn modelId="{12FBBFDA-5D52-45BB-882D-DAE0A4477B38}" type="presOf" srcId="{12465854-71A8-4355-8BBE-613F4E1BDF7C}" destId="{57865863-DE2B-4C09-BA40-3AC82B5B5430}" srcOrd="1" destOrd="0" presId="urn:microsoft.com/office/officeart/2005/8/layout/radial5"/>
    <dgm:cxn modelId="{05B525E1-D9A2-419C-8138-CEFBA558BB0A}" srcId="{2131DF84-0EEA-483C-A909-740EADC9535B}" destId="{314A4386-D839-48E3-88FF-3D9E7CD3F918}" srcOrd="5" destOrd="0" parTransId="{A903E92B-BC21-4154-BFED-7612EFF96F5A}" sibTransId="{86286618-7C36-4FD8-8D64-F9D4EF6B7947}"/>
    <dgm:cxn modelId="{0692E9E8-897A-404E-8545-C8DDF02AF2EE}" type="presOf" srcId="{CFE647A6-9D03-495D-A989-A78860DEC574}" destId="{41D15015-B3CC-480D-8DC6-0B40BF50B3DA}" srcOrd="1" destOrd="0" presId="urn:microsoft.com/office/officeart/2005/8/layout/radial5"/>
    <dgm:cxn modelId="{8DDEC6F3-27EE-4B77-AAEE-1A89C98C7107}" type="presOf" srcId="{43A765B1-028E-4E97-A23A-4584E188A258}" destId="{CD568F51-6CA1-44B1-813E-C79168458DF3}" srcOrd="0" destOrd="0" presId="urn:microsoft.com/office/officeart/2005/8/layout/radial5"/>
    <dgm:cxn modelId="{F5C1D9F3-95F3-4B8C-BBD6-F1AF9B53E4A5}" type="presOf" srcId="{01145EC7-9805-44F6-B0F1-B74C7368C130}" destId="{E3CBE630-0653-41F7-8DE9-0C9D3188FC78}" srcOrd="0" destOrd="0" presId="urn:microsoft.com/office/officeart/2005/8/layout/radial5"/>
    <dgm:cxn modelId="{199AE1F8-91B3-4705-89CB-8CE5B1770987}" srcId="{2131DF84-0EEA-483C-A909-740EADC9535B}" destId="{AE431B87-0A5A-49E0-BCF6-AED0C5B1DC23}" srcOrd="4" destOrd="0" parTransId="{7F9485D6-0060-4031-91D9-2E65296A677F}" sibTransId="{5A58049C-04DD-41C9-A7C6-BE3F86DDFA51}"/>
    <dgm:cxn modelId="{6F5095F9-C40D-4DD2-8BCF-9CEE474B4DA4}" type="presOf" srcId="{A903E92B-BC21-4154-BFED-7612EFF96F5A}" destId="{50791628-D7A0-4D9C-9136-7AC2EDBD3472}" srcOrd="1" destOrd="0" presId="urn:microsoft.com/office/officeart/2005/8/layout/radial5"/>
    <dgm:cxn modelId="{EB146591-2452-449F-A551-8FF13B16FA49}" type="presParOf" srcId="{2AB9B55C-3060-489B-AA0E-D51B6407C8A5}" destId="{7ED6DF17-9170-41A1-8CD2-9D38B290B67D}" srcOrd="0" destOrd="0" presId="urn:microsoft.com/office/officeart/2005/8/layout/radial5"/>
    <dgm:cxn modelId="{4AD8CE54-B3AF-40F4-8B51-62F51D816E9E}" type="presParOf" srcId="{2AB9B55C-3060-489B-AA0E-D51B6407C8A5}" destId="{9ECD781C-8295-4F66-91FE-2E39DB15CB5C}" srcOrd="1" destOrd="0" presId="urn:microsoft.com/office/officeart/2005/8/layout/radial5"/>
    <dgm:cxn modelId="{C790BAD9-AF05-4DA9-A841-C3B7133A2A04}" type="presParOf" srcId="{9ECD781C-8295-4F66-91FE-2E39DB15CB5C}" destId="{D68A9CED-F430-4FA0-9E25-3D3F47A5D254}" srcOrd="0" destOrd="0" presId="urn:microsoft.com/office/officeart/2005/8/layout/radial5"/>
    <dgm:cxn modelId="{045B4BCF-B2A5-4830-90A4-5949B96C7296}" type="presParOf" srcId="{2AB9B55C-3060-489B-AA0E-D51B6407C8A5}" destId="{B7311852-4EA3-4EC1-B677-74FE6353B8C9}" srcOrd="2" destOrd="0" presId="urn:microsoft.com/office/officeart/2005/8/layout/radial5"/>
    <dgm:cxn modelId="{CC9DC0D7-7D3B-47E9-A14E-88B4C2340BC5}" type="presParOf" srcId="{2AB9B55C-3060-489B-AA0E-D51B6407C8A5}" destId="{57117B3F-5C73-4C4E-A9D3-EE3FF4B1FE88}" srcOrd="3" destOrd="0" presId="urn:microsoft.com/office/officeart/2005/8/layout/radial5"/>
    <dgm:cxn modelId="{CC0BD422-F775-438D-AF21-1ED226B8A19F}" type="presParOf" srcId="{57117B3F-5C73-4C4E-A9D3-EE3FF4B1FE88}" destId="{D2934087-B77A-42E1-85A4-BA17E82477DB}" srcOrd="0" destOrd="0" presId="urn:microsoft.com/office/officeart/2005/8/layout/radial5"/>
    <dgm:cxn modelId="{2D44C198-881B-4E9E-BF9B-357870F0B0AB}" type="presParOf" srcId="{2AB9B55C-3060-489B-AA0E-D51B6407C8A5}" destId="{0CD068D4-981C-4F6A-AEAF-656AF077F581}" srcOrd="4" destOrd="0" presId="urn:microsoft.com/office/officeart/2005/8/layout/radial5"/>
    <dgm:cxn modelId="{D016FAF3-3CE5-4696-9801-5D7B580B9891}" type="presParOf" srcId="{2AB9B55C-3060-489B-AA0E-D51B6407C8A5}" destId="{FF691615-1E65-4E3B-AB53-98F490CC7692}" srcOrd="5" destOrd="0" presId="urn:microsoft.com/office/officeart/2005/8/layout/radial5"/>
    <dgm:cxn modelId="{39E2C124-69F8-47EB-A7F1-C05482B01F36}" type="presParOf" srcId="{FF691615-1E65-4E3B-AB53-98F490CC7692}" destId="{41D15015-B3CC-480D-8DC6-0B40BF50B3DA}" srcOrd="0" destOrd="0" presId="urn:microsoft.com/office/officeart/2005/8/layout/radial5"/>
    <dgm:cxn modelId="{752FABD0-B9D5-4733-8243-A20090E2D443}" type="presParOf" srcId="{2AB9B55C-3060-489B-AA0E-D51B6407C8A5}" destId="{369631B4-AA35-4909-A967-14711E8F9A68}" srcOrd="6" destOrd="0" presId="urn:microsoft.com/office/officeart/2005/8/layout/radial5"/>
    <dgm:cxn modelId="{86CEF3C1-07A3-42DF-9A67-C4EEF5FDD577}" type="presParOf" srcId="{2AB9B55C-3060-489B-AA0E-D51B6407C8A5}" destId="{751B1B8D-DBE1-4645-98FF-26AD6A841609}" srcOrd="7" destOrd="0" presId="urn:microsoft.com/office/officeart/2005/8/layout/radial5"/>
    <dgm:cxn modelId="{D6F9B575-91C7-420C-A70A-DF4FE3D911AE}" type="presParOf" srcId="{751B1B8D-DBE1-4645-98FF-26AD6A841609}" destId="{26DB8735-EE5B-483F-AF9C-D3D859E9F60C}" srcOrd="0" destOrd="0" presId="urn:microsoft.com/office/officeart/2005/8/layout/radial5"/>
    <dgm:cxn modelId="{B26B43DA-CFF0-492E-A66C-75A686DA6121}" type="presParOf" srcId="{2AB9B55C-3060-489B-AA0E-D51B6407C8A5}" destId="{9B7A7269-841C-4EBA-A3B7-94E68C2EC79B}" srcOrd="8" destOrd="0" presId="urn:microsoft.com/office/officeart/2005/8/layout/radial5"/>
    <dgm:cxn modelId="{0205C042-4952-462E-9C60-F0D62231F5DB}" type="presParOf" srcId="{2AB9B55C-3060-489B-AA0E-D51B6407C8A5}" destId="{0A85C93E-2BEE-40A8-A87C-EE9E49CD3607}" srcOrd="9" destOrd="0" presId="urn:microsoft.com/office/officeart/2005/8/layout/radial5"/>
    <dgm:cxn modelId="{01F5D10F-8A49-4F7C-BD6D-3AD5F43145D8}" type="presParOf" srcId="{0A85C93E-2BEE-40A8-A87C-EE9E49CD3607}" destId="{1ED8BC41-088C-4130-9051-94EC0C398F9E}" srcOrd="0" destOrd="0" presId="urn:microsoft.com/office/officeart/2005/8/layout/radial5"/>
    <dgm:cxn modelId="{23484CBC-EF26-4E1F-9047-C06F0AD2AB9D}" type="presParOf" srcId="{2AB9B55C-3060-489B-AA0E-D51B6407C8A5}" destId="{CFCFBDBA-6491-4A73-BFE2-DE18C1FDD137}" srcOrd="10" destOrd="0" presId="urn:microsoft.com/office/officeart/2005/8/layout/radial5"/>
    <dgm:cxn modelId="{B38B3676-C9DF-4FEE-8CAA-C4FBF9781C3D}" type="presParOf" srcId="{2AB9B55C-3060-489B-AA0E-D51B6407C8A5}" destId="{B0D0B000-9395-4917-8D25-49350144C108}" srcOrd="11" destOrd="0" presId="urn:microsoft.com/office/officeart/2005/8/layout/radial5"/>
    <dgm:cxn modelId="{04631008-383C-4BC4-8B9A-F6E300CA90A3}" type="presParOf" srcId="{B0D0B000-9395-4917-8D25-49350144C108}" destId="{50791628-D7A0-4D9C-9136-7AC2EDBD3472}" srcOrd="0" destOrd="0" presId="urn:microsoft.com/office/officeart/2005/8/layout/radial5"/>
    <dgm:cxn modelId="{F94A733D-8F78-4E5E-B04D-98FAEE9300DF}" type="presParOf" srcId="{2AB9B55C-3060-489B-AA0E-D51B6407C8A5}" destId="{9AEB7471-7817-4453-BC7C-A2FCBEB85592}" srcOrd="12" destOrd="0" presId="urn:microsoft.com/office/officeart/2005/8/layout/radial5"/>
    <dgm:cxn modelId="{97DEC1EA-2702-4FE1-B9C8-0EEECF6094C8}" type="presParOf" srcId="{2AB9B55C-3060-489B-AA0E-D51B6407C8A5}" destId="{CD568F51-6CA1-44B1-813E-C79168458DF3}" srcOrd="13" destOrd="0" presId="urn:microsoft.com/office/officeart/2005/8/layout/radial5"/>
    <dgm:cxn modelId="{A2D565F5-072D-4C61-9770-0959A8D19211}" type="presParOf" srcId="{CD568F51-6CA1-44B1-813E-C79168458DF3}" destId="{181B76B4-22FF-4A22-A781-03E70F2D4D96}" srcOrd="0" destOrd="0" presId="urn:microsoft.com/office/officeart/2005/8/layout/radial5"/>
    <dgm:cxn modelId="{BBDE78B9-4800-4564-AE88-281283C7D0D4}" type="presParOf" srcId="{2AB9B55C-3060-489B-AA0E-D51B6407C8A5}" destId="{87A92548-E658-4B6B-BCDF-1F91F84CB6B7}" srcOrd="14" destOrd="0" presId="urn:microsoft.com/office/officeart/2005/8/layout/radial5"/>
    <dgm:cxn modelId="{37C0DECE-A97B-481C-97B7-4EB7FB142735}" type="presParOf" srcId="{2AB9B55C-3060-489B-AA0E-D51B6407C8A5}" destId="{538DCAFF-9E9C-40E9-ACD1-A253B095FDA5}" srcOrd="15" destOrd="0" presId="urn:microsoft.com/office/officeart/2005/8/layout/radial5"/>
    <dgm:cxn modelId="{6859A0E7-4DAB-4DE2-8B6F-E5FC3C28F24D}" type="presParOf" srcId="{538DCAFF-9E9C-40E9-ACD1-A253B095FDA5}" destId="{57865863-DE2B-4C09-BA40-3AC82B5B5430}" srcOrd="0" destOrd="0" presId="urn:microsoft.com/office/officeart/2005/8/layout/radial5"/>
    <dgm:cxn modelId="{DD516005-2163-4CBA-AB5C-1EFC9010A546}" type="presParOf" srcId="{2AB9B55C-3060-489B-AA0E-D51B6407C8A5}" destId="{5BF57C79-6C03-403C-87BD-E75E2B2DB94B}" srcOrd="16" destOrd="0" presId="urn:microsoft.com/office/officeart/2005/8/layout/radial5"/>
    <dgm:cxn modelId="{1309E0E1-CD1E-40C1-9653-6E7AAF65038D}" type="presParOf" srcId="{2AB9B55C-3060-489B-AA0E-D51B6407C8A5}" destId="{37C046DE-8D8B-4C45-8B37-C4EA75D84901}" srcOrd="17" destOrd="0" presId="urn:microsoft.com/office/officeart/2005/8/layout/radial5"/>
    <dgm:cxn modelId="{F1C8CBFA-D7FB-45AB-ADAC-453FEB63C445}" type="presParOf" srcId="{37C046DE-8D8B-4C45-8B37-C4EA75D84901}" destId="{1F004FA9-FFBB-4E3F-8B89-A08537F90F87}" srcOrd="0" destOrd="0" presId="urn:microsoft.com/office/officeart/2005/8/layout/radial5"/>
    <dgm:cxn modelId="{05E38349-90C6-44FA-8EF3-A6A4F0247096}" type="presParOf" srcId="{2AB9B55C-3060-489B-AA0E-D51B6407C8A5}" destId="{E3CBE630-0653-41F7-8DE9-0C9D3188FC78}" srcOrd="18" destOrd="0" presId="urn:microsoft.com/office/officeart/2005/8/layout/radial5"/>
    <dgm:cxn modelId="{E2C754C5-AEBB-440E-9118-8B5B2457CC9D}" type="presParOf" srcId="{2AB9B55C-3060-489B-AA0E-D51B6407C8A5}" destId="{BAE07605-1CCD-4A9C-BD0F-EA2920AB848D}" srcOrd="19" destOrd="0" presId="urn:microsoft.com/office/officeart/2005/8/layout/radial5"/>
    <dgm:cxn modelId="{C0C13CE6-67FD-4522-A864-5E76DAEC4EDA}" type="presParOf" srcId="{BAE07605-1CCD-4A9C-BD0F-EA2920AB848D}" destId="{C6206D54-9274-4BD3-9D92-E40F5E77F4A5}" srcOrd="0" destOrd="0" presId="urn:microsoft.com/office/officeart/2005/8/layout/radial5"/>
    <dgm:cxn modelId="{8D3D5E2C-F590-40C9-B734-0F7AA2113284}" type="presParOf" srcId="{2AB9B55C-3060-489B-AA0E-D51B6407C8A5}" destId="{C9B07E9F-D371-4D9B-8706-C9CFDF0BC722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6DF17-9170-41A1-8CD2-9D38B290B67D}">
      <dsp:nvSpPr>
        <dsp:cNvPr id="0" name=""/>
        <dsp:cNvSpPr/>
      </dsp:nvSpPr>
      <dsp:spPr>
        <a:xfrm>
          <a:off x="3883140" y="2204379"/>
          <a:ext cx="1377718" cy="1377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kern="1200" dirty="0"/>
            <a:t>水果盤</a:t>
          </a:r>
        </a:p>
      </dsp:txBody>
      <dsp:txXfrm>
        <a:off x="4084902" y="2406141"/>
        <a:ext cx="974194" cy="974194"/>
      </dsp:txXfrm>
    </dsp:sp>
    <dsp:sp modelId="{9ECD781C-8295-4F66-91FE-2E39DB15CB5C}">
      <dsp:nvSpPr>
        <dsp:cNvPr id="0" name=""/>
        <dsp:cNvSpPr/>
      </dsp:nvSpPr>
      <dsp:spPr>
        <a:xfrm rot="16200000">
          <a:off x="4285556" y="1445922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4355820" y="1609871"/>
        <a:ext cx="432359" cy="281054"/>
      </dsp:txXfrm>
    </dsp:sp>
    <dsp:sp modelId="{B7311852-4EA3-4EC1-B677-74FE6353B8C9}">
      <dsp:nvSpPr>
        <dsp:cNvPr id="0" name=""/>
        <dsp:cNvSpPr/>
      </dsp:nvSpPr>
      <dsp:spPr>
        <a:xfrm>
          <a:off x="4020912" y="21287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 dirty="0"/>
        </a:p>
      </dsp:txBody>
      <dsp:txXfrm>
        <a:off x="4182322" y="182697"/>
        <a:ext cx="779354" cy="779354"/>
      </dsp:txXfrm>
    </dsp:sp>
    <dsp:sp modelId="{57117B3F-5C73-4C4E-A9D3-EE3FF4B1FE88}">
      <dsp:nvSpPr>
        <dsp:cNvPr id="0" name=""/>
        <dsp:cNvSpPr/>
      </dsp:nvSpPr>
      <dsp:spPr>
        <a:xfrm rot="18360000">
          <a:off x="4998601" y="1677604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5027565" y="1828133"/>
        <a:ext cx="432359" cy="281054"/>
      </dsp:txXfrm>
    </dsp:sp>
    <dsp:sp modelId="{0CD068D4-981C-4F6A-AEAF-656AF077F581}">
      <dsp:nvSpPr>
        <dsp:cNvPr id="0" name=""/>
        <dsp:cNvSpPr/>
      </dsp:nvSpPr>
      <dsp:spPr>
        <a:xfrm>
          <a:off x="5385082" y="464533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300" kern="1200" dirty="0"/>
        </a:p>
      </dsp:txBody>
      <dsp:txXfrm>
        <a:off x="5546492" y="625943"/>
        <a:ext cx="779354" cy="779354"/>
      </dsp:txXfrm>
    </dsp:sp>
    <dsp:sp modelId="{FF691615-1E65-4E3B-AB53-98F490CC7692}">
      <dsp:nvSpPr>
        <dsp:cNvPr id="0" name=""/>
        <dsp:cNvSpPr/>
      </dsp:nvSpPr>
      <dsp:spPr>
        <a:xfrm rot="20520000">
          <a:off x="5439287" y="2284157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5442726" y="2399555"/>
        <a:ext cx="432359" cy="281054"/>
      </dsp:txXfrm>
    </dsp:sp>
    <dsp:sp modelId="{369631B4-AA35-4909-A967-14711E8F9A68}">
      <dsp:nvSpPr>
        <dsp:cNvPr id="0" name=""/>
        <dsp:cNvSpPr/>
      </dsp:nvSpPr>
      <dsp:spPr>
        <a:xfrm>
          <a:off x="6228185" y="1624965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300" kern="1200" dirty="0"/>
        </a:p>
      </dsp:txBody>
      <dsp:txXfrm>
        <a:off x="6389595" y="1786375"/>
        <a:ext cx="779354" cy="779354"/>
      </dsp:txXfrm>
    </dsp:sp>
    <dsp:sp modelId="{751B1B8D-DBE1-4645-98FF-26AD6A841609}">
      <dsp:nvSpPr>
        <dsp:cNvPr id="0" name=""/>
        <dsp:cNvSpPr/>
      </dsp:nvSpPr>
      <dsp:spPr>
        <a:xfrm rot="1080000">
          <a:off x="5439287" y="3033896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5442726" y="3105868"/>
        <a:ext cx="432359" cy="281054"/>
      </dsp:txXfrm>
    </dsp:sp>
    <dsp:sp modelId="{9B7A7269-841C-4EBA-A3B7-94E68C2EC79B}">
      <dsp:nvSpPr>
        <dsp:cNvPr id="0" name=""/>
        <dsp:cNvSpPr/>
      </dsp:nvSpPr>
      <dsp:spPr>
        <a:xfrm>
          <a:off x="6228185" y="3059338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300" kern="1200" dirty="0"/>
        </a:p>
      </dsp:txBody>
      <dsp:txXfrm>
        <a:off x="6389595" y="3220748"/>
        <a:ext cx="779354" cy="779354"/>
      </dsp:txXfrm>
    </dsp:sp>
    <dsp:sp modelId="{0A85C93E-2BEE-40A8-A87C-EE9E49CD3607}">
      <dsp:nvSpPr>
        <dsp:cNvPr id="0" name=""/>
        <dsp:cNvSpPr/>
      </dsp:nvSpPr>
      <dsp:spPr>
        <a:xfrm rot="3240000">
          <a:off x="4998601" y="3640448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5027565" y="3677289"/>
        <a:ext cx="432359" cy="281054"/>
      </dsp:txXfrm>
    </dsp:sp>
    <dsp:sp modelId="{CFCFBDBA-6491-4A73-BFE2-DE18C1FDD137}">
      <dsp:nvSpPr>
        <dsp:cNvPr id="0" name=""/>
        <dsp:cNvSpPr/>
      </dsp:nvSpPr>
      <dsp:spPr>
        <a:xfrm>
          <a:off x="5385082" y="4219770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 dirty="0"/>
        </a:p>
      </dsp:txBody>
      <dsp:txXfrm>
        <a:off x="5546492" y="4381180"/>
        <a:ext cx="779354" cy="779354"/>
      </dsp:txXfrm>
    </dsp:sp>
    <dsp:sp modelId="{B0D0B000-9395-4917-8D25-49350144C108}">
      <dsp:nvSpPr>
        <dsp:cNvPr id="0" name=""/>
        <dsp:cNvSpPr/>
      </dsp:nvSpPr>
      <dsp:spPr>
        <a:xfrm rot="5400000">
          <a:off x="4285556" y="3872131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4355820" y="3895553"/>
        <a:ext cx="432359" cy="281054"/>
      </dsp:txXfrm>
    </dsp:sp>
    <dsp:sp modelId="{9AEB7471-7817-4453-BC7C-A2FCBEB85592}">
      <dsp:nvSpPr>
        <dsp:cNvPr id="0" name=""/>
        <dsp:cNvSpPr/>
      </dsp:nvSpPr>
      <dsp:spPr>
        <a:xfrm>
          <a:off x="4020912" y="4663015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 dirty="0"/>
        </a:p>
      </dsp:txBody>
      <dsp:txXfrm>
        <a:off x="4182322" y="4824425"/>
        <a:ext cx="779354" cy="779354"/>
      </dsp:txXfrm>
    </dsp:sp>
    <dsp:sp modelId="{CD568F51-6CA1-44B1-813E-C79168458DF3}">
      <dsp:nvSpPr>
        <dsp:cNvPr id="0" name=""/>
        <dsp:cNvSpPr/>
      </dsp:nvSpPr>
      <dsp:spPr>
        <a:xfrm rot="7560000">
          <a:off x="3572511" y="3640448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 rot="10800000">
        <a:off x="3684074" y="3677289"/>
        <a:ext cx="432359" cy="281054"/>
      </dsp:txXfrm>
    </dsp:sp>
    <dsp:sp modelId="{87A92548-E658-4B6B-BCDF-1F91F84CB6B7}">
      <dsp:nvSpPr>
        <dsp:cNvPr id="0" name=""/>
        <dsp:cNvSpPr/>
      </dsp:nvSpPr>
      <dsp:spPr>
        <a:xfrm>
          <a:off x="2656742" y="4219770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 dirty="0"/>
        </a:p>
      </dsp:txBody>
      <dsp:txXfrm>
        <a:off x="2818152" y="4381180"/>
        <a:ext cx="779354" cy="779354"/>
      </dsp:txXfrm>
    </dsp:sp>
    <dsp:sp modelId="{538DCAFF-9E9C-40E9-ACD1-A253B095FDA5}">
      <dsp:nvSpPr>
        <dsp:cNvPr id="0" name=""/>
        <dsp:cNvSpPr/>
      </dsp:nvSpPr>
      <dsp:spPr>
        <a:xfrm rot="9720000">
          <a:off x="3131826" y="3033896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 rot="10800000">
        <a:off x="3268914" y="3105868"/>
        <a:ext cx="432359" cy="281054"/>
      </dsp:txXfrm>
    </dsp:sp>
    <dsp:sp modelId="{5BF57C79-6C03-403C-87BD-E75E2B2DB94B}">
      <dsp:nvSpPr>
        <dsp:cNvPr id="0" name=""/>
        <dsp:cNvSpPr/>
      </dsp:nvSpPr>
      <dsp:spPr>
        <a:xfrm>
          <a:off x="1813639" y="3059338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 dirty="0"/>
        </a:p>
      </dsp:txBody>
      <dsp:txXfrm>
        <a:off x="1975049" y="3220748"/>
        <a:ext cx="779354" cy="779354"/>
      </dsp:txXfrm>
    </dsp:sp>
    <dsp:sp modelId="{37C046DE-8D8B-4C45-8B37-C4EA75D84901}">
      <dsp:nvSpPr>
        <dsp:cNvPr id="0" name=""/>
        <dsp:cNvSpPr/>
      </dsp:nvSpPr>
      <dsp:spPr>
        <a:xfrm rot="11880000">
          <a:off x="3131826" y="2284157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 rot="10800000">
        <a:off x="3268914" y="2399555"/>
        <a:ext cx="432359" cy="281054"/>
      </dsp:txXfrm>
    </dsp:sp>
    <dsp:sp modelId="{E3CBE630-0653-41F7-8DE9-0C9D3188FC78}">
      <dsp:nvSpPr>
        <dsp:cNvPr id="0" name=""/>
        <dsp:cNvSpPr/>
      </dsp:nvSpPr>
      <dsp:spPr>
        <a:xfrm>
          <a:off x="1813639" y="1624965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 dirty="0"/>
        </a:p>
      </dsp:txBody>
      <dsp:txXfrm>
        <a:off x="1975049" y="1786375"/>
        <a:ext cx="779354" cy="779354"/>
      </dsp:txXfrm>
    </dsp:sp>
    <dsp:sp modelId="{BAE07605-1CCD-4A9C-BD0F-EA2920AB848D}">
      <dsp:nvSpPr>
        <dsp:cNvPr id="0" name=""/>
        <dsp:cNvSpPr/>
      </dsp:nvSpPr>
      <dsp:spPr>
        <a:xfrm rot="14040000">
          <a:off x="3572511" y="1677604"/>
          <a:ext cx="572886" cy="46842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 rot="10800000">
        <a:off x="3684074" y="1828133"/>
        <a:ext cx="432359" cy="281054"/>
      </dsp:txXfrm>
    </dsp:sp>
    <dsp:sp modelId="{C9B07E9F-D371-4D9B-8706-C9CFDF0BC722}">
      <dsp:nvSpPr>
        <dsp:cNvPr id="0" name=""/>
        <dsp:cNvSpPr/>
      </dsp:nvSpPr>
      <dsp:spPr>
        <a:xfrm>
          <a:off x="2656742" y="464533"/>
          <a:ext cx="1102174" cy="110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000" kern="1200" dirty="0"/>
        </a:p>
      </dsp:txBody>
      <dsp:txXfrm>
        <a:off x="2818152" y="625943"/>
        <a:ext cx="779354" cy="779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2D162-F150-45AE-860A-C29A7D306911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DF64C-9F66-4CF3-99E4-C210DF77C3F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4679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4E050-7EDE-4CFF-AE6A-45200FFD0E69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AD9E7-03A4-4ECA-BC4B-4FEB678A0BF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785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lIns="45720" tIns="22860" rIns="45720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76700" cy="4525963"/>
          </a:xfrm>
          <a:prstGeom prst="rect">
            <a:avLst/>
          </a:prstGeom>
        </p:spPr>
        <p:txBody>
          <a:bodyPr lIns="45720" tIns="22860" rIns="45720" bIns="2286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525963"/>
          </a:xfrm>
          <a:prstGeom prst="rect">
            <a:avLst/>
          </a:prstGeom>
        </p:spPr>
        <p:txBody>
          <a:bodyPr lIns="45720" tIns="22860" rIns="45720" bIns="2286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lIns="45720" tIns="22860" rIns="45720" bIns="2286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lIns="45720" tIns="22860" rIns="45720" bIns="22860"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0FAC3-F984-48CE-A398-5FED0DE8F62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2018/1/19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8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7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ptune-it.com/" TargetMode="External"/><Relationship Id="rId2" Type="http://schemas.openxmlformats.org/officeDocument/2006/relationships/hyperlink" Target="http://www.neptuner.666forum.tw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956792"/>
          </a:xfrm>
        </p:spPr>
        <p:txBody>
          <a:bodyPr>
            <a:normAutofit/>
          </a:bodyPr>
          <a:lstStyle/>
          <a:p>
            <a:endParaRPr lang="en-US" altLang="zh-TW" sz="3200" dirty="0"/>
          </a:p>
          <a:p>
            <a:r>
              <a:rPr lang="en-US" altLang="zh-TW" sz="3000" dirty="0"/>
              <a:t>2018</a:t>
            </a:r>
            <a:r>
              <a:rPr lang="zh-TW" altLang="en-US" sz="3000" dirty="0"/>
              <a:t>年</a:t>
            </a:r>
            <a:r>
              <a:rPr lang="en-US" altLang="zh-TW" sz="3000" dirty="0"/>
              <a:t>1</a:t>
            </a:r>
            <a:r>
              <a:rPr lang="zh-TW" altLang="en-US" sz="3000" dirty="0"/>
              <a:t>月</a:t>
            </a:r>
            <a:r>
              <a:rPr lang="en-US" altLang="zh-TW" sz="3000" dirty="0"/>
              <a:t>27</a:t>
            </a:r>
            <a:r>
              <a:rPr lang="zh-TW" altLang="en-US" sz="3000" dirty="0"/>
              <a:t>日</a:t>
            </a:r>
            <a:endParaRPr lang="en-US" altLang="zh-TW" sz="3000" dirty="0"/>
          </a:p>
          <a:p>
            <a:r>
              <a:rPr lang="zh-TW" altLang="en-US" sz="3000"/>
              <a:t>高明智老師暨探索</a:t>
            </a:r>
            <a:r>
              <a:rPr lang="zh-TW" altLang="en-US" sz="3000" dirty="0"/>
              <a:t>教育團隊</a:t>
            </a:r>
            <a:endParaRPr lang="en-US" altLang="zh-TW" sz="3000" dirty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慈濟台南區委員慈誠</a:t>
            </a:r>
            <a:br>
              <a:rPr lang="zh-TW" altLang="en-US" dirty="0"/>
            </a:br>
            <a:r>
              <a:rPr lang="zh-TW" altLang="en-US" dirty="0"/>
              <a:t>團隊活力共識營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b="1" dirty="0"/>
              <a:t>訓練目標</a:t>
            </a:r>
            <a:endParaRPr lang="zh-TW" altLang="en-US" b="1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"/>
          </p:nvPr>
        </p:nvSpPr>
        <p:spPr>
          <a:xfrm>
            <a:off x="827584" y="1916832"/>
            <a:ext cx="7704856" cy="4104456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zh-TW" altLang="en-US" sz="3600" dirty="0"/>
              <a:t>輕鬆有趣體驗，開啟高效團隊之門，提升管理能力。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zh-TW" altLang="en-US" sz="3600" dirty="0"/>
              <a:t>學習勇於承擔，保有團隊彈性思維，不怕困難挫折。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zh-TW" altLang="en-US" sz="3600" dirty="0"/>
              <a:t>學習有效溝通，如何專注聆聽回饋，互相感恩尊重。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標題 1"/>
          <p:cNvSpPr>
            <a:spLocks noGrp="1"/>
          </p:cNvSpPr>
          <p:nvPr>
            <p:ph type="title"/>
          </p:nvPr>
        </p:nvSpPr>
        <p:spPr bwMode="auto">
          <a:xfrm>
            <a:off x="755576" y="548680"/>
            <a:ext cx="6480720" cy="720080"/>
          </a:xfrm>
          <a:noFill/>
          <a:ln>
            <a:miter lim="800000"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zh-TW" altLang="en-US" b="1" dirty="0"/>
              <a:t>課程大綱</a:t>
            </a:r>
          </a:p>
        </p:txBody>
      </p:sp>
      <p:sp>
        <p:nvSpPr>
          <p:cNvPr id="30723" name="內容版面配置區 2"/>
          <p:cNvSpPr>
            <a:spLocks noGrp="1"/>
          </p:cNvSpPr>
          <p:nvPr>
            <p:ph sz="quarter" idx="1"/>
          </p:nvPr>
        </p:nvSpPr>
        <p:spPr bwMode="auto">
          <a:xfrm>
            <a:off x="683568" y="1447800"/>
            <a:ext cx="8280920" cy="4573488"/>
          </a:xfrm>
          <a:solidFill>
            <a:srgbClr val="FFFF00"/>
          </a:solidFill>
          <a:ln>
            <a:miter lim="800000"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+mn-ea"/>
              </a:rPr>
              <a:t>啟動學習</a:t>
            </a:r>
            <a:r>
              <a:rPr lang="zh-TW" altLang="zh-TW" sz="3200" dirty="0">
                <a:latin typeface="+mn-ea"/>
              </a:rPr>
              <a:t>，</a:t>
            </a:r>
            <a:r>
              <a:rPr lang="zh-TW" altLang="en-US" sz="3200" dirty="0">
                <a:latin typeface="+mn-ea"/>
              </a:rPr>
              <a:t>團隊形成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en-US" sz="3200" dirty="0">
                <a:latin typeface="+mn-ea"/>
              </a:rPr>
              <a:t>水果盤</a:t>
            </a:r>
            <a:r>
              <a:rPr lang="en-US" altLang="zh-TW" sz="3200" dirty="0">
                <a:latin typeface="+mn-ea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+mn-ea"/>
              </a:rPr>
              <a:t>動態溝通</a:t>
            </a:r>
            <a:r>
              <a:rPr lang="zh-TW" altLang="zh-TW" sz="3200" dirty="0">
                <a:latin typeface="+mn-ea"/>
              </a:rPr>
              <a:t>，</a:t>
            </a:r>
            <a:r>
              <a:rPr lang="zh-TW" altLang="en-US" sz="3200" dirty="0">
                <a:latin typeface="+mn-ea"/>
              </a:rPr>
              <a:t>彈性配合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en-US" sz="3200" dirty="0">
                <a:latin typeface="+mn-ea"/>
              </a:rPr>
              <a:t>泡泡龍</a:t>
            </a:r>
            <a:r>
              <a:rPr lang="en-US" altLang="zh-TW" sz="3200" dirty="0">
                <a:latin typeface="+mn-ea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+mn-ea"/>
              </a:rPr>
              <a:t>相互關懷，相互支持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en-US" sz="3200" dirty="0">
                <a:latin typeface="+mn-ea"/>
              </a:rPr>
              <a:t>生命之河</a:t>
            </a:r>
            <a:r>
              <a:rPr lang="en-US" altLang="zh-TW" sz="3200" dirty="0">
                <a:latin typeface="+mn-ea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+mn-ea"/>
              </a:rPr>
              <a:t>領導角色，體貼親密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en-US" sz="3200" dirty="0">
                <a:latin typeface="+mn-ea"/>
              </a:rPr>
              <a:t>龍的傳人</a:t>
            </a:r>
            <a:r>
              <a:rPr lang="en-US" altLang="zh-TW" sz="3200" dirty="0">
                <a:latin typeface="+mn-ea"/>
              </a:rPr>
              <a:t>)</a:t>
            </a:r>
            <a:r>
              <a:rPr lang="zh-TW" altLang="zh-TW" sz="3200" dirty="0">
                <a:latin typeface="+mn-ea"/>
              </a:rPr>
              <a:t> </a:t>
            </a:r>
            <a:endParaRPr lang="en-US" altLang="zh-TW" sz="3200" dirty="0">
              <a:latin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+mn-ea"/>
              </a:rPr>
              <a:t>目標一致，相互支援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en-US" sz="3200" dirty="0">
                <a:latin typeface="+mn-ea"/>
              </a:rPr>
              <a:t>拱橋傳溫暖</a:t>
            </a:r>
            <a:r>
              <a:rPr lang="en-US" altLang="zh-TW" sz="3200" dirty="0">
                <a:latin typeface="+mn-ea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+mn-ea"/>
              </a:rPr>
              <a:t>專注聆聽，尊重感恩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en-US" sz="3200" dirty="0">
                <a:latin typeface="+mn-ea"/>
              </a:rPr>
              <a:t>地雷陣</a:t>
            </a:r>
            <a:r>
              <a:rPr lang="en-US" altLang="zh-TW" sz="3200" dirty="0">
                <a:latin typeface="+mn-ea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zh-TW" sz="3200" dirty="0">
                <a:latin typeface="+mn-ea"/>
              </a:rPr>
              <a:t>使命必達，共同責任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zh-TW" sz="3200" dirty="0">
                <a:latin typeface="+mn-ea"/>
              </a:rPr>
              <a:t>百發百中煙火秀</a:t>
            </a:r>
            <a:r>
              <a:rPr lang="en-US" altLang="zh-TW" sz="3200" dirty="0">
                <a:latin typeface="+mn-ea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+mn-ea"/>
              </a:rPr>
              <a:t>團隊凝聚，感性分享</a:t>
            </a:r>
            <a:r>
              <a:rPr lang="en-US" altLang="zh-TW" sz="3200" dirty="0">
                <a:latin typeface="+mn-ea"/>
              </a:rPr>
              <a:t>(</a:t>
            </a:r>
            <a:r>
              <a:rPr lang="zh-TW" altLang="en-US" sz="3200" dirty="0">
                <a:latin typeface="+mn-ea"/>
              </a:rPr>
              <a:t>給團隊的</a:t>
            </a:r>
            <a:r>
              <a:rPr lang="zh-TW" altLang="zh-TW" sz="3200" dirty="0">
                <a:latin typeface="+mn-ea"/>
              </a:rPr>
              <a:t>一句話</a:t>
            </a:r>
            <a:r>
              <a:rPr lang="en-US" altLang="zh-TW" sz="3200" dirty="0">
                <a:latin typeface="+mn-ea"/>
              </a:rPr>
              <a:t>)</a:t>
            </a:r>
            <a:endParaRPr lang="zh-TW" altLang="zh-TW" sz="3200" dirty="0"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620688"/>
            <a:ext cx="4857784" cy="990600"/>
          </a:xfrm>
        </p:spPr>
        <p:txBody>
          <a:bodyPr>
            <a:normAutofit/>
          </a:bodyPr>
          <a:lstStyle/>
          <a:p>
            <a:r>
              <a:rPr lang="zh-TW" altLang="en-US" b="1" dirty="0"/>
              <a:t>何謂團隊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988840"/>
            <a:ext cx="7632848" cy="3278187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tabLst>
                <a:tab pos="6002338" algn="l"/>
              </a:tabLst>
            </a:pPr>
            <a:r>
              <a:rPr lang="zh-TW" altLang="en-US" sz="3600" dirty="0">
                <a:latin typeface="標楷體" pitchFamily="65" charset="-120"/>
              </a:rPr>
              <a:t>團隊是由</a:t>
            </a:r>
            <a:r>
              <a:rPr lang="zh-TW" altLang="en-US" sz="3600" u="sng" dirty="0">
                <a:latin typeface="標楷體" pitchFamily="65" charset="-120"/>
              </a:rPr>
              <a:t>一群</a:t>
            </a:r>
            <a:r>
              <a:rPr lang="zh-TW" altLang="en-US" sz="3600" dirty="0">
                <a:latin typeface="標楷體" pitchFamily="65" charset="-120"/>
              </a:rPr>
              <a:t>擁有</a:t>
            </a:r>
            <a:r>
              <a:rPr lang="zh-TW" altLang="en-US" sz="3600" u="sng" dirty="0">
                <a:latin typeface="標楷體" pitchFamily="65" charset="-120"/>
              </a:rPr>
              <a:t>共同目標</a:t>
            </a:r>
            <a:r>
              <a:rPr lang="zh-TW" altLang="en-US" sz="3600" dirty="0">
                <a:latin typeface="標楷體" pitchFamily="65" charset="-120"/>
              </a:rPr>
              <a:t>的人所組成，他們經由</a:t>
            </a:r>
            <a:r>
              <a:rPr lang="zh-TW" altLang="en-US" sz="3600" u="sng" dirty="0">
                <a:latin typeface="標楷體" pitchFamily="65" charset="-120"/>
              </a:rPr>
              <a:t>群體合作</a:t>
            </a:r>
            <a:r>
              <a:rPr lang="zh-TW" altLang="en-US" sz="3600" dirty="0">
                <a:latin typeface="標楷體" pitchFamily="65" charset="-120"/>
              </a:rPr>
              <a:t>達成目標，並由此</a:t>
            </a:r>
            <a:r>
              <a:rPr lang="zh-TW" altLang="en-US" sz="3600" u="sng" dirty="0">
                <a:latin typeface="標楷體" pitchFamily="65" charset="-120"/>
              </a:rPr>
              <a:t>感受成功經驗</a:t>
            </a:r>
            <a:r>
              <a:rPr lang="zh-TW" altLang="en-US" sz="3600" dirty="0">
                <a:latin typeface="標楷體" pitchFamily="65" charset="-120"/>
              </a:rPr>
              <a:t>。</a:t>
            </a:r>
          </a:p>
          <a:p>
            <a:pPr>
              <a:lnSpc>
                <a:spcPct val="120000"/>
              </a:lnSpc>
              <a:tabLst>
                <a:tab pos="6002338" algn="l"/>
              </a:tabLst>
            </a:pPr>
            <a:r>
              <a:rPr lang="zh-TW" altLang="en-US" sz="3600" dirty="0">
                <a:latin typeface="標楷體" pitchFamily="65" charset="-120"/>
              </a:rPr>
              <a:t>團隊是一群</a:t>
            </a:r>
            <a:r>
              <a:rPr lang="zh-TW" altLang="en-US" sz="3600" u="sng" dirty="0">
                <a:latin typeface="標楷體" pitchFamily="65" charset="-120"/>
              </a:rPr>
              <a:t>平凡的人</a:t>
            </a:r>
            <a:r>
              <a:rPr lang="zh-TW" altLang="en-US" sz="3600" dirty="0">
                <a:latin typeface="標楷體" pitchFamily="65" charset="-120"/>
              </a:rPr>
              <a:t>，可以創造出</a:t>
            </a:r>
            <a:r>
              <a:rPr lang="zh-TW" altLang="en-US" sz="3600" u="sng" dirty="0">
                <a:latin typeface="標楷體" pitchFamily="65" charset="-120"/>
              </a:rPr>
              <a:t>不平凡的</a:t>
            </a:r>
            <a:r>
              <a:rPr lang="zh-TW" altLang="en-US" sz="3600" dirty="0">
                <a:latin typeface="標楷體" pitchFamily="65" charset="-120"/>
              </a:rPr>
              <a:t>事業。 </a:t>
            </a:r>
            <a:r>
              <a:rPr lang="zh-TW" altLang="en-US" dirty="0">
                <a:latin typeface="標楷體" pitchFamily="65" charset="-120"/>
              </a:rPr>
              <a:t>	</a:t>
            </a:r>
          </a:p>
        </p:txBody>
      </p:sp>
      <p:pic>
        <p:nvPicPr>
          <p:cNvPr id="254980" name="Picture 4" descr="BD04968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5029200"/>
            <a:ext cx="1905000" cy="1319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380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6855" y="38100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/>
              <a:t>團隊的定義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1700808"/>
            <a:ext cx="7710488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zh-TW" altLang="zh-TW" sz="2800" dirty="0">
              <a:latin typeface="全真中隸書" pitchFamily="49" charset="-120"/>
              <a:ea typeface="全真中隸書" pitchFamily="49" charset="-120"/>
            </a:endParaRPr>
          </a:p>
          <a:p>
            <a:r>
              <a:rPr lang="zh-TW" altLang="en-US" sz="3600" dirty="0">
                <a:latin typeface="全真中隸書" pitchFamily="49" charset="-120"/>
                <a:ea typeface="全真中隸書" pitchFamily="49" charset="-120"/>
              </a:rPr>
              <a:t>兩個人以上的團體，</a:t>
            </a:r>
            <a:r>
              <a:rPr lang="zh-TW" altLang="en-US" sz="3600" b="1" dirty="0">
                <a:solidFill>
                  <a:srgbClr val="FF0000"/>
                </a:solidFill>
                <a:latin typeface="全真中隸書" pitchFamily="49" charset="-120"/>
                <a:ea typeface="全真中隸書" pitchFamily="49" charset="-120"/>
              </a:rPr>
              <a:t>集中</a:t>
            </a:r>
            <a:r>
              <a:rPr lang="en-US" altLang="zh-TW" sz="3600" dirty="0">
                <a:latin typeface="全真中隸書" pitchFamily="49" charset="-120"/>
                <a:ea typeface="全真中隸書" pitchFamily="49" charset="-120"/>
              </a:rPr>
              <a:t>(</a:t>
            </a:r>
            <a:r>
              <a:rPr lang="en-US" altLang="en-US" sz="3600" dirty="0">
                <a:latin typeface="全真中隸書" pitchFamily="49" charset="-120"/>
                <a:ea typeface="全真中隸書" pitchFamily="49" charset="-120"/>
              </a:rPr>
              <a:t>Focus</a:t>
            </a:r>
            <a:r>
              <a:rPr lang="en-US" altLang="zh-TW" sz="3600" dirty="0">
                <a:latin typeface="全真中隸書" pitchFamily="49" charset="-120"/>
                <a:ea typeface="全真中隸書" pitchFamily="49" charset="-120"/>
              </a:rPr>
              <a:t>)</a:t>
            </a:r>
            <a:r>
              <a:rPr lang="zh-TW" altLang="en-US" sz="3600" dirty="0">
                <a:latin typeface="全真中隸書" pitchFamily="49" charset="-120"/>
                <a:ea typeface="全真中隸書" pitchFamily="49" charset="-120"/>
              </a:rPr>
              <a:t>力量於共同的目標，以</a:t>
            </a:r>
            <a:r>
              <a:rPr lang="zh-TW" altLang="en-US" sz="3600" b="1" dirty="0">
                <a:solidFill>
                  <a:srgbClr val="FF0000"/>
                </a:solidFill>
                <a:latin typeface="全真中隸書" pitchFamily="49" charset="-120"/>
                <a:ea typeface="全真中隸書" pitchFamily="49" charset="-120"/>
              </a:rPr>
              <a:t>創新</a:t>
            </a:r>
            <a:r>
              <a:rPr lang="en-US" altLang="zh-TW" sz="3600" dirty="0">
                <a:latin typeface="全真中隸書" pitchFamily="49" charset="-120"/>
                <a:ea typeface="全真中隸書" pitchFamily="49" charset="-120"/>
              </a:rPr>
              <a:t>(Innovative)</a:t>
            </a:r>
            <a:r>
              <a:rPr lang="zh-TW" altLang="en-US" sz="3600" dirty="0">
                <a:latin typeface="全真中隸書" pitchFamily="49" charset="-120"/>
                <a:ea typeface="全真中隸書" pitchFamily="49" charset="-120"/>
              </a:rPr>
              <a:t>的方法， </a:t>
            </a:r>
            <a:r>
              <a:rPr lang="zh-TW" altLang="en-US" sz="3600" b="1" dirty="0">
                <a:solidFill>
                  <a:srgbClr val="FF0000"/>
                </a:solidFill>
                <a:latin typeface="全真中隸書" pitchFamily="49" charset="-120"/>
                <a:ea typeface="全真中隸書" pitchFamily="49" charset="-120"/>
              </a:rPr>
              <a:t>相互依賴地</a:t>
            </a:r>
            <a:r>
              <a:rPr lang="en-US" altLang="zh-TW" sz="3600" dirty="0">
                <a:latin typeface="全真中隸書" pitchFamily="49" charset="-120"/>
                <a:ea typeface="全真中隸書" pitchFamily="49" charset="-120"/>
              </a:rPr>
              <a:t>(Interdependent)</a:t>
            </a:r>
            <a:r>
              <a:rPr lang="zh-TW" altLang="en-US" sz="3600" dirty="0">
                <a:latin typeface="全真中隸書" pitchFamily="49" charset="-120"/>
                <a:ea typeface="全真中隸書" pitchFamily="49" charset="-120"/>
              </a:rPr>
              <a:t>共同合作，以達成最高水準的績效。</a:t>
            </a:r>
          </a:p>
        </p:txBody>
      </p:sp>
      <p:pic>
        <p:nvPicPr>
          <p:cNvPr id="321540" name="Picture 4" descr="kgx_fsmk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84888" y="188913"/>
            <a:ext cx="1892300" cy="152717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67899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620688"/>
            <a:ext cx="6840760" cy="3096344"/>
          </a:xfrm>
        </p:spPr>
        <p:txBody>
          <a:bodyPr>
            <a:noAutofit/>
          </a:bodyPr>
          <a:lstStyle/>
          <a:p>
            <a:r>
              <a:rPr lang="zh-TW" altLang="en-US" b="1" dirty="0"/>
              <a:t>有緣相逢只是一個開始，</a:t>
            </a:r>
            <a:br>
              <a:rPr lang="zh-TW" altLang="en-US" b="1" dirty="0"/>
            </a:br>
            <a:r>
              <a:rPr lang="zh-TW" altLang="en-US" b="1" dirty="0"/>
              <a:t>保持向前才是進步， </a:t>
            </a:r>
            <a:br>
              <a:rPr lang="zh-TW" altLang="en-US" b="1" dirty="0"/>
            </a:br>
            <a:r>
              <a:rPr lang="zh-TW" altLang="en-US" b="1" dirty="0"/>
              <a:t>一起共事才是成功。</a:t>
            </a:r>
            <a:br>
              <a:rPr lang="zh-TW" altLang="en-US" b="1" dirty="0"/>
            </a:br>
            <a:r>
              <a:rPr lang="zh-TW" altLang="en-US" b="1" dirty="0"/>
              <a:t>         </a:t>
            </a:r>
            <a:r>
              <a:rPr lang="en-US" altLang="zh-TW" b="1" dirty="0"/>
              <a:t>--</a:t>
            </a:r>
            <a:r>
              <a:rPr lang="zh-TW" altLang="en-US" b="1" dirty="0"/>
              <a:t>亨利  福特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743200" y="4419600"/>
          <a:ext cx="3352800" cy="134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44" name="多媒體項目" r:id="rId3" imgW="16051121" imgH="10090140" progId="">
                  <p:embed/>
                </p:oleObj>
              </mc:Choice>
              <mc:Fallback>
                <p:oleObj name="多媒體項目" r:id="rId3" imgW="16051121" imgH="1009014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419600"/>
                        <a:ext cx="3352800" cy="1347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9585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54868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b="1" dirty="0"/>
              <a:t>我們是一個團隊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1188" y="1916113"/>
            <a:ext cx="8208962" cy="457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Feel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感覺像一個團隊</a:t>
            </a:r>
            <a:endParaRPr lang="en-US" altLang="zh-TW" sz="3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Think Like a Team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想法像一個團隊</a:t>
            </a:r>
            <a:endParaRPr lang="en-US" altLang="zh-TW" sz="3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Work Like a Team  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工作像一個團隊</a:t>
            </a:r>
            <a:endParaRPr lang="en-US" altLang="zh-TW" sz="32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124" name="Picture 4" descr="BD0496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333375"/>
            <a:ext cx="14478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5219700" y="5300663"/>
            <a:ext cx="12239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7092950" y="5300663"/>
            <a:ext cx="1223963" cy="5032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6084888" y="4292600"/>
            <a:ext cx="12239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300788" y="4292600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/>
              <a:t>情感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7308850" y="5300663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/>
              <a:t>認知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5435600" y="5300663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/>
              <a:t>行為</a:t>
            </a:r>
          </a:p>
        </p:txBody>
      </p:sp>
      <p:sp>
        <p:nvSpPr>
          <p:cNvPr id="5132" name="Text Box 15"/>
          <p:cNvSpPr txBox="1">
            <a:spLocks noChangeArrowheads="1"/>
          </p:cNvSpPr>
          <p:nvPr/>
        </p:nvSpPr>
        <p:spPr bwMode="auto">
          <a:xfrm>
            <a:off x="6372225" y="6237288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/>
              <a:t>學習圈</a:t>
            </a:r>
          </a:p>
        </p:txBody>
      </p:sp>
      <p:cxnSp>
        <p:nvCxnSpPr>
          <p:cNvPr id="13" name="AutoShape 8"/>
          <p:cNvCxnSpPr>
            <a:cxnSpLocks noChangeShapeType="1"/>
            <a:stCxn id="5127" idx="6"/>
            <a:endCxn id="5130" idx="0"/>
          </p:cNvCxnSpPr>
          <p:nvPr/>
        </p:nvCxnSpPr>
        <p:spPr bwMode="auto">
          <a:xfrm>
            <a:off x="7308850" y="4544219"/>
            <a:ext cx="431800" cy="756444"/>
          </a:xfrm>
          <a:prstGeom prst="curved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6" name="AutoShape 10"/>
          <p:cNvCxnSpPr>
            <a:cxnSpLocks noChangeShapeType="1"/>
            <a:endCxn id="5127" idx="2"/>
          </p:cNvCxnSpPr>
          <p:nvPr/>
        </p:nvCxnSpPr>
        <p:spPr bwMode="auto">
          <a:xfrm rot="5400000" flipH="1" flipV="1">
            <a:off x="5526014" y="4742334"/>
            <a:ext cx="756989" cy="360760"/>
          </a:xfrm>
          <a:prstGeom prst="curved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1" name="圖案 30"/>
          <p:cNvCxnSpPr>
            <a:stCxn id="5126" idx="4"/>
            <a:endCxn id="5125" idx="4"/>
          </p:cNvCxnSpPr>
          <p:nvPr/>
        </p:nvCxnSpPr>
        <p:spPr>
          <a:xfrm rot="5400000">
            <a:off x="6768307" y="4867275"/>
            <a:ext cx="1588" cy="1873250"/>
          </a:xfrm>
          <a:prstGeom prst="curvedConnector3">
            <a:avLst>
              <a:gd name="adj1" fmla="val 2353546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95736" y="116632"/>
            <a:ext cx="4752528" cy="584775"/>
          </a:xfrm>
          <a:prstGeom prst="rect">
            <a:avLst/>
          </a:prstGeom>
          <a:solidFill>
            <a:srgbClr val="8BE1FF">
              <a:alpha val="34118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教育為使命，探索為和風</a:t>
            </a:r>
          </a:p>
        </p:txBody>
      </p:sp>
      <p:sp>
        <p:nvSpPr>
          <p:cNvPr id="6" name="矩形 5"/>
          <p:cNvSpPr/>
          <p:nvPr/>
        </p:nvSpPr>
        <p:spPr>
          <a:xfrm>
            <a:off x="1547664" y="6165304"/>
            <a:ext cx="6192688" cy="584775"/>
          </a:xfrm>
          <a:prstGeom prst="rect">
            <a:avLst/>
          </a:prstGeom>
          <a:solidFill>
            <a:srgbClr val="66FF66">
              <a:alpha val="34118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探索教育團隊 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3200" dirty="0">
                <a:latin typeface="標楷體" pitchFamily="65" charset="-120"/>
                <a:ea typeface="標楷體" pitchFamily="65" charset="-120"/>
              </a:rPr>
              <a:t> 高明智老師</a:t>
            </a:r>
          </a:p>
        </p:txBody>
      </p:sp>
      <p:pic>
        <p:nvPicPr>
          <p:cNvPr id="4" name="圖片 3" descr="Jack singap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692696"/>
            <a:ext cx="6181627" cy="553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101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772400" cy="854968"/>
          </a:xfrm>
        </p:spPr>
        <p:txBody>
          <a:bodyPr/>
          <a:lstStyle/>
          <a:p>
            <a:r>
              <a:rPr lang="zh-TW" altLang="en-US" b="1" dirty="0"/>
              <a:t>探索團隊訓練員介紹及分組名單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07149799"/>
              </p:ext>
            </p:extLst>
          </p:nvPr>
        </p:nvGraphicFramePr>
        <p:xfrm>
          <a:off x="683568" y="1844824"/>
          <a:ext cx="7772400" cy="3600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3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1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1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中</a:t>
                      </a:r>
                      <a:r>
                        <a:rPr lang="zh-TW" sz="3200" kern="1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組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1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訓練員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1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小組</a:t>
                      </a:r>
                      <a:endParaRPr lang="zh-TW" sz="3200" kern="1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1</a:t>
                      </a:r>
                      <a:endParaRPr kumimoji="0" lang="zh-TW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3200" kern="1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郭淑雲</a:t>
                      </a:r>
                      <a:r>
                        <a:rPr lang="zh-TW" altLang="en-US" sz="3200" kern="1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、孔秀蓮</a:t>
                      </a:r>
                      <a:endParaRPr lang="zh-TW" sz="32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1-1</a:t>
                      </a:r>
                      <a:r>
                        <a:rPr kumimoji="0" lang="zh-TW" altLang="en-US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、</a:t>
                      </a: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1-2</a:t>
                      </a:r>
                      <a:endParaRPr kumimoji="0" lang="zh-TW" altLang="en-US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kumimoji="0" lang="zh-TW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1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李淑伶</a:t>
                      </a:r>
                      <a:endParaRPr lang="zh-TW" sz="32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2-1</a:t>
                      </a:r>
                      <a:r>
                        <a:rPr kumimoji="0" lang="zh-TW" altLang="en-US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、</a:t>
                      </a: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2-2</a:t>
                      </a:r>
                      <a:endParaRPr kumimoji="0" lang="zh-TW" altLang="zh-TW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3</a:t>
                      </a:r>
                      <a:endParaRPr kumimoji="0" lang="zh-TW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1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李蕙妙、余永晴</a:t>
                      </a:r>
                      <a:endParaRPr lang="zh-TW" sz="32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3-1</a:t>
                      </a:r>
                      <a:r>
                        <a:rPr kumimoji="0" lang="zh-TW" altLang="en-US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、</a:t>
                      </a: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3-2</a:t>
                      </a:r>
                      <a:endParaRPr kumimoji="0" lang="zh-TW" altLang="en-US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4</a:t>
                      </a:r>
                      <a:endParaRPr kumimoji="0" lang="zh-TW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1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簡素霞</a:t>
                      </a:r>
                      <a:endParaRPr lang="zh-TW" sz="32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4-1</a:t>
                      </a:r>
                      <a:r>
                        <a:rPr kumimoji="0" lang="zh-TW" altLang="en-US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、</a:t>
                      </a: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4-2</a:t>
                      </a:r>
                      <a:endParaRPr kumimoji="0" lang="zh-TW" altLang="en-US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5</a:t>
                      </a:r>
                      <a:endParaRPr kumimoji="0" lang="zh-TW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1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賴裕鈴、洪志恭</a:t>
                      </a:r>
                      <a:endParaRPr lang="zh-TW" sz="32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5-1</a:t>
                      </a:r>
                      <a:r>
                        <a:rPr kumimoji="0" lang="zh-TW" altLang="en-US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、</a:t>
                      </a:r>
                      <a:r>
                        <a:rPr kumimoji="0" lang="en-US" altLang="zh-TW" sz="3200" kern="1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/>
                        </a:rPr>
                        <a:t>5-2</a:t>
                      </a:r>
                      <a:endParaRPr kumimoji="0" lang="zh-TW" altLang="en-US" sz="3200" kern="1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075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854968"/>
          </a:xfrm>
        </p:spPr>
        <p:txBody>
          <a:bodyPr>
            <a:normAutofit/>
          </a:bodyPr>
          <a:lstStyle/>
          <a:p>
            <a:r>
              <a:rPr lang="zh-TW" altLang="en-US" b="1" dirty="0"/>
              <a:t>編織一段探索的故事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268760"/>
            <a:ext cx="7416824" cy="566124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今天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我已經站在與世界接軌的舞台上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可以自己決定要走那一條道路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探索那探索不及的星辰或只摘一朵路旁的玫瑰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跋涉那不堪跋涉的泥濘或許發現一處新桃花源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不要忘記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探索是我與生具備的能力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人生是一段探索未知我的旅程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走一段不回頭的探索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聆聽鳥語花香傳遞的訊息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飲一口學習之泉的甘美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欣賞自我內在與宇宙的澔瀚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生命因為付出變得更甜美</a:t>
            </a:r>
            <a:r>
              <a:rPr lang="zh-TW" altLang="en-US" dirty="0">
                <a:latin typeface="Times New Roman" pitchFamily="18" charset="0"/>
                <a:ea typeface="標楷體" pitchFamily="65" charset="-120"/>
              </a:rPr>
              <a:t> 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終於知道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經驗不是在我身上曾發生過的事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而是我有回應、有自省、有感覺的事 </a:t>
            </a:r>
            <a:endParaRPr lang="zh-TW" altLang="en-US" sz="18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3556" name="Picture 4" descr="BD04941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00192" y="4869160"/>
            <a:ext cx="2509838" cy="1555750"/>
          </a:xfrm>
        </p:spPr>
      </p:pic>
    </p:spTree>
    <p:extLst>
      <p:ext uri="{BB962C8B-B14F-4D97-AF65-F5344CB8AC3E}">
        <p14:creationId xmlns:p14="http://schemas.microsoft.com/office/powerpoint/2010/main" val="1453690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692150"/>
            <a:ext cx="7272338" cy="1143000"/>
          </a:xfrm>
        </p:spPr>
        <p:txBody>
          <a:bodyPr/>
          <a:lstStyle/>
          <a:p>
            <a:pPr eaLnBrk="1" hangingPunct="1"/>
            <a:r>
              <a:rPr lang="zh-TW" altLang="en-US" sz="4400" b="1" dirty="0"/>
              <a:t>玩的公約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133600"/>
            <a:ext cx="77724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zh-TW" altLang="en-US" sz="4000" dirty="0"/>
              <a:t>玩的安全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TW" altLang="en-US" sz="4000" dirty="0"/>
              <a:t>玩的公平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TW" altLang="en-US" sz="4000" dirty="0"/>
              <a:t>玩的認真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TW" altLang="en-US" sz="4000" dirty="0"/>
              <a:t>玩的歡喜</a:t>
            </a:r>
          </a:p>
        </p:txBody>
      </p:sp>
      <p:pic>
        <p:nvPicPr>
          <p:cNvPr id="17412" name="Picture 2" descr="C:\Users\Jack Kao\AppData\Local\Microsoft\Windows\Temporary Internet Files\Content.IE5\BR87RM1H\MC91022934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1989138"/>
            <a:ext cx="1368425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 descr="C:\Users\Jack Kao\AppData\Local\Microsoft\Windows\Temporary Internet Files\Content.IE5\TGA3XOOE\MC90042064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4292600"/>
            <a:ext cx="20828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C:\Users\Jack Kao\AppData\Local\Microsoft\Windows\Temporary Internet Files\Content.IE5\BR87RM1H\MC91022934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1557338"/>
            <a:ext cx="2416175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9" descr="C:\Users\Jack Kao\AppData\Local\Microsoft\Windows\Temporary Internet Files\Content.IE5\R2903N4F\MC900097507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3860800"/>
            <a:ext cx="1604962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1351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472943"/>
              </p:ext>
            </p:extLst>
          </p:nvPr>
        </p:nvGraphicFramePr>
        <p:xfrm>
          <a:off x="0" y="548680"/>
          <a:ext cx="914400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圖片 1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780928"/>
            <a:ext cx="1139572" cy="1139572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459412" y="476672"/>
            <a:ext cx="800219" cy="41044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水果盤</a:t>
            </a:r>
          </a:p>
        </p:txBody>
      </p:sp>
    </p:spTree>
    <p:extLst>
      <p:ext uri="{BB962C8B-B14F-4D97-AF65-F5344CB8AC3E}">
        <p14:creationId xmlns:p14="http://schemas.microsoft.com/office/powerpoint/2010/main" val="3652192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b="1" dirty="0"/>
              <a:t>相互關懷</a:t>
            </a:r>
            <a:r>
              <a:rPr lang="zh-TW" altLang="en-US" b="1" dirty="0"/>
              <a:t>，相互支持</a:t>
            </a:r>
            <a:r>
              <a:rPr lang="en-US" altLang="zh-TW" b="1" dirty="0"/>
              <a:t>—</a:t>
            </a:r>
            <a:r>
              <a:rPr lang="zh-TW" altLang="en-US" b="1" dirty="0"/>
              <a:t>生命之河</a:t>
            </a:r>
          </a:p>
        </p:txBody>
      </p:sp>
      <p:pic>
        <p:nvPicPr>
          <p:cNvPr id="21507" name="圖片 4" descr="clipart_of_15085_sm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276475"/>
            <a:ext cx="4630737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139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794" y="260648"/>
            <a:ext cx="7926388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b="1" dirty="0"/>
              <a:t>全方位價值契約 </a:t>
            </a:r>
            <a:r>
              <a:rPr lang="en-US" altLang="zh-TW" b="1" dirty="0"/>
              <a:t>Full Value Contract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060575"/>
            <a:ext cx="82296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/>
              <a:t>是一種組織內的心理契約 </a:t>
            </a:r>
            <a:r>
              <a:rPr lang="en-US" altLang="zh-TW" sz="2800" dirty="0"/>
              <a:t>(Psychology Contract)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/>
              <a:t>我們願意共同承諾，共同遵守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/>
              <a:t>共同創造一個屬於自己的行為規則，來決定團體成員如何彼此對待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/>
              <a:t>讓團隊每一個成員在身體上、情緒上都感到安全的氣氛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/>
              <a:t>這是對於團隊發展有幫助的重要原則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dirty="0"/>
              <a:t>以書面寫下來最好</a:t>
            </a:r>
          </a:p>
        </p:txBody>
      </p:sp>
    </p:spTree>
    <p:extLst>
      <p:ext uri="{BB962C8B-B14F-4D97-AF65-F5344CB8AC3E}">
        <p14:creationId xmlns:p14="http://schemas.microsoft.com/office/powerpoint/2010/main" val="3281051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/>
              <a:t>全方位價值契約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772400" cy="4114800"/>
          </a:xfrm>
        </p:spPr>
        <p:txBody>
          <a:bodyPr/>
          <a:lstStyle/>
          <a:p>
            <a:r>
              <a:rPr lang="zh-TW" altLang="en-US" sz="3600"/>
              <a:t>安全 </a:t>
            </a:r>
            <a:r>
              <a:rPr lang="en-US" altLang="zh-TW" sz="3600"/>
              <a:t>Be Safe</a:t>
            </a:r>
          </a:p>
          <a:p>
            <a:r>
              <a:rPr lang="en-US" altLang="zh-TW" sz="3600"/>
              <a:t>_____________________________</a:t>
            </a:r>
          </a:p>
          <a:p>
            <a:r>
              <a:rPr lang="zh-TW" altLang="en-US" sz="3600"/>
              <a:t>誠實 </a:t>
            </a:r>
            <a:r>
              <a:rPr lang="en-US" altLang="zh-TW" sz="3600"/>
              <a:t>Be Honest</a:t>
            </a:r>
          </a:p>
          <a:p>
            <a:r>
              <a:rPr lang="en-US" altLang="zh-TW" sz="3600"/>
              <a:t>_____________________________</a:t>
            </a:r>
          </a:p>
          <a:p>
            <a:r>
              <a:rPr lang="zh-TW" altLang="en-US" sz="3600"/>
              <a:t>活在當下 </a:t>
            </a:r>
            <a:r>
              <a:rPr lang="en-US" altLang="zh-TW" sz="3600"/>
              <a:t>Be Here</a:t>
            </a:r>
          </a:p>
          <a:p>
            <a:r>
              <a:rPr lang="en-US" altLang="zh-TW" sz="3600"/>
              <a:t>_____________________________</a:t>
            </a:r>
          </a:p>
        </p:txBody>
      </p:sp>
      <p:pic>
        <p:nvPicPr>
          <p:cNvPr id="15364" name="圖片 4" descr="greenhopper-red-green-blue-as-single-te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60350"/>
            <a:ext cx="182403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38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772400" cy="1143000"/>
          </a:xfrm>
        </p:spPr>
        <p:txBody>
          <a:bodyPr>
            <a:normAutofit/>
          </a:bodyPr>
          <a:lstStyle/>
          <a:p>
            <a:r>
              <a:rPr lang="zh-TW" altLang="en-US" b="1" dirty="0"/>
              <a:t>全方位價值契約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060575"/>
            <a:ext cx="8820150" cy="4114800"/>
          </a:xfrm>
        </p:spPr>
        <p:txBody>
          <a:bodyPr/>
          <a:lstStyle/>
          <a:p>
            <a:r>
              <a:rPr lang="zh-TW" altLang="en-US" sz="3600"/>
              <a:t>關心自己關心他人 </a:t>
            </a:r>
            <a:r>
              <a:rPr lang="en-US" altLang="zh-TW" sz="3600"/>
              <a:t>Care for Self &amp; Others</a:t>
            </a:r>
          </a:p>
          <a:p>
            <a:r>
              <a:rPr lang="en-US" altLang="zh-TW" sz="3600"/>
              <a:t>_____________________________</a:t>
            </a:r>
          </a:p>
          <a:p>
            <a:r>
              <a:rPr lang="zh-TW" altLang="en-US" sz="3600"/>
              <a:t>承擔與放下 </a:t>
            </a:r>
            <a:r>
              <a:rPr lang="en-US" altLang="zh-TW" sz="3600"/>
              <a:t>Move on &amp; Let go</a:t>
            </a:r>
          </a:p>
          <a:p>
            <a:r>
              <a:rPr lang="en-US" altLang="zh-TW" sz="3600"/>
              <a:t>_____________________________</a:t>
            </a:r>
          </a:p>
          <a:p>
            <a:r>
              <a:rPr lang="zh-TW" altLang="en-US" sz="3600"/>
              <a:t>快樂 </a:t>
            </a:r>
            <a:r>
              <a:rPr lang="en-US" altLang="zh-TW" sz="3600"/>
              <a:t>Be Happy</a:t>
            </a:r>
          </a:p>
          <a:p>
            <a:r>
              <a:rPr lang="en-US" altLang="zh-TW" sz="3600"/>
              <a:t>_____________________________</a:t>
            </a:r>
          </a:p>
        </p:txBody>
      </p:sp>
      <p:pic>
        <p:nvPicPr>
          <p:cNvPr id="16388" name="圖片 4" descr="41811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33375"/>
            <a:ext cx="1441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514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波浪 1"/>
          <p:cNvSpPr/>
          <p:nvPr/>
        </p:nvSpPr>
        <p:spPr>
          <a:xfrm rot="16200000">
            <a:off x="1154907" y="885031"/>
            <a:ext cx="6858000" cy="5087937"/>
          </a:xfrm>
          <a:prstGeom prst="wav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3" name="向右箭號 2"/>
          <p:cNvSpPr/>
          <p:nvPr/>
        </p:nvSpPr>
        <p:spPr>
          <a:xfrm>
            <a:off x="5292725" y="6381750"/>
            <a:ext cx="719138" cy="404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4" name="向右箭號 3"/>
          <p:cNvSpPr/>
          <p:nvPr/>
        </p:nvSpPr>
        <p:spPr>
          <a:xfrm>
            <a:off x="3851275" y="6381750"/>
            <a:ext cx="576263" cy="404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22533" name="文字方塊 4"/>
          <p:cNvSpPr txBox="1">
            <a:spLocks noChangeArrowheads="1"/>
          </p:cNvSpPr>
          <p:nvPr/>
        </p:nvSpPr>
        <p:spPr bwMode="auto">
          <a:xfrm>
            <a:off x="212789" y="185737"/>
            <a:ext cx="2484438" cy="3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9pPr>
          </a:lstStyle>
          <a:p>
            <a:r>
              <a:rPr kumimoji="0" lang="zh-TW" altLang="en-US">
                <a:latin typeface="標楷體" pitchFamily="65" charset="-120"/>
              </a:rPr>
              <a:t>我們擁有的資源</a:t>
            </a:r>
            <a:r>
              <a:rPr kumimoji="0" lang="en-US" altLang="zh-TW">
                <a:latin typeface="標楷體" pitchFamily="65" charset="-120"/>
              </a:rPr>
              <a:t>/</a:t>
            </a:r>
            <a:r>
              <a:rPr kumimoji="0" lang="zh-TW" altLang="en-US">
                <a:latin typeface="標楷體" pitchFamily="65" charset="-120"/>
              </a:rPr>
              <a:t>信念</a:t>
            </a:r>
          </a:p>
        </p:txBody>
      </p:sp>
      <p:sp>
        <p:nvSpPr>
          <p:cNvPr id="22534" name="矩形 5"/>
          <p:cNvSpPr>
            <a:spLocks noChangeArrowheads="1"/>
          </p:cNvSpPr>
          <p:nvPr/>
        </p:nvSpPr>
        <p:spPr bwMode="auto">
          <a:xfrm>
            <a:off x="6829881" y="189864"/>
            <a:ext cx="226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9pPr>
          </a:lstStyle>
          <a:p>
            <a:r>
              <a:rPr kumimoji="0" lang="zh-TW" altLang="en-US" dirty="0">
                <a:latin typeface="標楷體" pitchFamily="65" charset="-120"/>
              </a:rPr>
              <a:t>成功完成任務的樣子</a:t>
            </a:r>
          </a:p>
        </p:txBody>
      </p:sp>
      <p:sp>
        <p:nvSpPr>
          <p:cNvPr id="22535" name="矩形 6"/>
          <p:cNvSpPr>
            <a:spLocks noChangeArrowheads="1"/>
          </p:cNvSpPr>
          <p:nvPr/>
        </p:nvSpPr>
        <p:spPr bwMode="auto">
          <a:xfrm>
            <a:off x="3165474" y="185737"/>
            <a:ext cx="3186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itchFamily="18" charset="0"/>
                <a:ea typeface="標楷體" pitchFamily="65" charset="-120"/>
              </a:defRPr>
            </a:lvl9pPr>
          </a:lstStyle>
          <a:p>
            <a:r>
              <a:rPr kumimoji="0" lang="zh-TW" altLang="en-US" dirty="0">
                <a:latin typeface="標楷體" pitchFamily="65" charset="-120"/>
              </a:rPr>
              <a:t>我想要克服的困難</a:t>
            </a:r>
            <a:r>
              <a:rPr kumimoji="0" lang="en-US" altLang="zh-TW" dirty="0">
                <a:latin typeface="標楷體" pitchFamily="65" charset="-120"/>
              </a:rPr>
              <a:t>/</a:t>
            </a:r>
            <a:r>
              <a:rPr kumimoji="0" lang="zh-TW" altLang="en-US" dirty="0">
                <a:latin typeface="標楷體" pitchFamily="65" charset="-120"/>
              </a:rPr>
              <a:t>障礙</a:t>
            </a:r>
            <a:r>
              <a:rPr kumimoji="0" lang="en-US" altLang="zh-TW" dirty="0">
                <a:latin typeface="標楷體" pitchFamily="65" charset="-120"/>
              </a:rPr>
              <a:t>/</a:t>
            </a:r>
            <a:r>
              <a:rPr kumimoji="0" lang="zh-TW" altLang="en-US" dirty="0">
                <a:latin typeface="標楷體" pitchFamily="65" charset="-120"/>
              </a:rPr>
              <a:t>害怕</a:t>
            </a:r>
          </a:p>
        </p:txBody>
      </p:sp>
      <p:pic>
        <p:nvPicPr>
          <p:cNvPr id="22536" name="Picture 5" descr="C:\Users\Jack Kao\AppData\Local\Microsoft\Windows\Temporary Internet Files\Content.IE5\8Y84LAIX\MC90025268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67238" y="6237288"/>
            <a:ext cx="5810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7" descr="C:\Users\Jack Kao\AppData\Local\Microsoft\Windows\Temporary Internet Files\Content.IE5\7JZJ5OR1\MC90041601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8792">
            <a:off x="2997994" y="6319044"/>
            <a:ext cx="528638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260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532440" cy="1143000"/>
          </a:xfrm>
        </p:spPr>
        <p:txBody>
          <a:bodyPr>
            <a:noAutofit/>
          </a:bodyPr>
          <a:lstStyle/>
          <a:p>
            <a:r>
              <a:rPr lang="zh-TW" altLang="en-US" b="1" dirty="0"/>
              <a:t>我們如何善用共同的資源，解決問題？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700213"/>
            <a:ext cx="7772400" cy="47529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5661248"/>
            <a:ext cx="95250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05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我要感恩的對象</a:t>
            </a:r>
            <a:r>
              <a:rPr lang="en-US" altLang="zh-TW" b="1" dirty="0"/>
              <a:t>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773238"/>
            <a:ext cx="7772400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</a:t>
            </a:r>
          </a:p>
        </p:txBody>
      </p:sp>
      <p:pic>
        <p:nvPicPr>
          <p:cNvPr id="24580" name="Picture 4" descr="BS0209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140176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537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368302"/>
            <a:ext cx="8229600" cy="720725"/>
          </a:xfrm>
        </p:spPr>
        <p:txBody>
          <a:bodyPr bIns="45720" anchor="t">
            <a:normAutofit/>
          </a:bodyPr>
          <a:lstStyle/>
          <a:p>
            <a:r>
              <a:rPr lang="zh-TW" altLang="en-US" b="1" dirty="0"/>
              <a:t>領導角色，體貼親密</a:t>
            </a:r>
            <a:r>
              <a:rPr lang="en-US" altLang="zh-TW" b="1" dirty="0"/>
              <a:t>—</a:t>
            </a:r>
            <a:r>
              <a:rPr lang="zh-TW" altLang="en-US" b="1" dirty="0"/>
              <a:t>龍的傳人</a:t>
            </a:r>
          </a:p>
        </p:txBody>
      </p:sp>
      <p:pic>
        <p:nvPicPr>
          <p:cNvPr id="48131" name="Picture 4" descr="DD0048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12988"/>
            <a:ext cx="6516688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603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303463" y="333377"/>
            <a:ext cx="4475162" cy="777875"/>
          </a:xfrm>
        </p:spPr>
        <p:txBody>
          <a:bodyPr bIns="45720" anchor="t"/>
          <a:lstStyle/>
          <a:p>
            <a:r>
              <a:rPr lang="zh-TW" altLang="en-US" b="1" dirty="0"/>
              <a:t>計分卡</a:t>
            </a:r>
            <a:r>
              <a:rPr lang="en-US" altLang="zh-TW" b="1" dirty="0"/>
              <a:t>—</a:t>
            </a:r>
            <a:r>
              <a:rPr lang="zh-TW" altLang="en-US" b="1" dirty="0"/>
              <a:t>龍的傳人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1844675"/>
            <a:ext cx="7416800" cy="35639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zh-TW" altLang="en-US" sz="3600" dirty="0"/>
              <a:t>第一種模式</a:t>
            </a:r>
            <a:r>
              <a:rPr lang="en-US" altLang="zh-TW" sz="3600" dirty="0"/>
              <a:t>_______sec</a:t>
            </a:r>
            <a:r>
              <a:rPr lang="zh-TW" altLang="en-US" sz="3600" dirty="0"/>
              <a:t>  </a:t>
            </a:r>
            <a:r>
              <a:rPr lang="en-US" altLang="zh-TW" sz="3600" dirty="0"/>
              <a:t>(</a:t>
            </a:r>
            <a:r>
              <a:rPr lang="zh-TW" altLang="en-US" sz="3600" dirty="0"/>
              <a:t>後方指揮</a:t>
            </a:r>
            <a:r>
              <a:rPr lang="en-US" altLang="zh-TW" sz="3600" dirty="0"/>
              <a:t>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zh-TW" sz="3600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TW" altLang="en-US" sz="3600" dirty="0"/>
              <a:t>第二種模式</a:t>
            </a:r>
            <a:r>
              <a:rPr lang="en-US" altLang="zh-TW" sz="3600" dirty="0"/>
              <a:t>_______sec</a:t>
            </a:r>
            <a:r>
              <a:rPr lang="zh-TW" altLang="en-US" sz="3600" dirty="0"/>
              <a:t>  </a:t>
            </a:r>
            <a:r>
              <a:rPr lang="en-US" altLang="zh-TW" sz="3600" dirty="0"/>
              <a:t>(</a:t>
            </a:r>
            <a:r>
              <a:rPr lang="zh-TW" altLang="en-US" sz="3600" dirty="0"/>
              <a:t>前方引導</a:t>
            </a:r>
            <a:r>
              <a:rPr lang="en-US" altLang="zh-TW" sz="3600" dirty="0"/>
              <a:t>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zh-TW" sz="3600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TW" altLang="en-US" sz="3600" dirty="0"/>
              <a:t>第三種模式</a:t>
            </a:r>
            <a:r>
              <a:rPr lang="en-US" altLang="zh-TW" sz="3600" dirty="0"/>
              <a:t>_______sec</a:t>
            </a:r>
            <a:r>
              <a:rPr lang="zh-TW" altLang="en-US" sz="3600" dirty="0"/>
              <a:t>  </a:t>
            </a:r>
            <a:r>
              <a:rPr lang="en-US" altLang="zh-TW" sz="3600" dirty="0"/>
              <a:t>(</a:t>
            </a:r>
            <a:r>
              <a:rPr lang="zh-TW" altLang="en-US" sz="3600" dirty="0"/>
              <a:t>人人領導</a:t>
            </a:r>
            <a:r>
              <a:rPr lang="en-US" altLang="zh-TW" sz="3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08458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b="1" dirty="0"/>
              <a:t>過程中，最困難的點是什麼？為什麼？怎麼克服的？</a:t>
            </a:r>
            <a:endParaRPr lang="en-US" altLang="zh-TW" b="1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085184"/>
            <a:ext cx="1143000" cy="14287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/>
              <a:t>我們有沒有做到體貼、親密、信任、全腦</a:t>
            </a:r>
            <a:r>
              <a:rPr lang="en-US" altLang="zh-TW" b="1" dirty="0"/>
              <a:t>(</a:t>
            </a:r>
            <a:r>
              <a:rPr lang="zh-TW" altLang="en-US" b="1" dirty="0"/>
              <a:t>左腦</a:t>
            </a:r>
            <a:r>
              <a:rPr lang="en-US" altLang="zh-TW" b="1" dirty="0"/>
              <a:t>+</a:t>
            </a:r>
            <a:r>
              <a:rPr lang="zh-TW" altLang="en-US" b="1" dirty="0"/>
              <a:t>右腦，理性</a:t>
            </a:r>
            <a:r>
              <a:rPr lang="en-US" altLang="zh-TW" b="1" dirty="0"/>
              <a:t>+</a:t>
            </a:r>
            <a:r>
              <a:rPr lang="zh-TW" altLang="en-US" b="1" dirty="0"/>
              <a:t>感性</a:t>
            </a:r>
            <a:r>
              <a:rPr lang="en-US" altLang="zh-TW" b="1" dirty="0"/>
              <a:t>)</a:t>
            </a:r>
            <a:r>
              <a:rPr lang="zh-TW" altLang="en-US" b="1" dirty="0"/>
              <a:t>的團隊？</a:t>
            </a:r>
            <a:endParaRPr lang="en-US" altLang="zh-TW" b="1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</a:t>
            </a:r>
          </a:p>
        </p:txBody>
      </p:sp>
      <p:pic>
        <p:nvPicPr>
          <p:cNvPr id="4" name="Picture 4" descr="OREG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669978"/>
            <a:ext cx="1440953" cy="95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576" y="260648"/>
            <a:ext cx="7633022" cy="7064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zh-TW" altLang="en-US" b="1" dirty="0"/>
              <a:t>三種領導的優缺點與使用時機？適用對象？</a:t>
            </a:r>
            <a:endParaRPr lang="en-US" altLang="zh-TW" b="1" dirty="0"/>
          </a:p>
        </p:txBody>
      </p:sp>
      <p:sp>
        <p:nvSpPr>
          <p:cNvPr id="217092" name="Rectangle 3"/>
          <p:cNvSpPr>
            <a:spLocks noChangeArrowheads="1"/>
          </p:cNvSpPr>
          <p:nvPr/>
        </p:nvSpPr>
        <p:spPr bwMode="auto">
          <a:xfrm>
            <a:off x="971600" y="1701006"/>
            <a:ext cx="7416824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/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Blip>
                <a:blip r:embed="rId2"/>
              </a:buBlip>
            </a:pPr>
            <a:endParaRPr lang="en-US" altLang="zh-TW" sz="3200" dirty="0">
              <a:latin typeface="Century Gothic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23528" y="1052736"/>
          <a:ext cx="8496944" cy="5544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3077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後方指揮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前方引導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/>
                        <a:t>人人領導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使用時機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/>
                        <a:t>適用對象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優點缺點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16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b="1" dirty="0"/>
              <a:t>目標一致，相互支援</a:t>
            </a:r>
            <a:r>
              <a:rPr lang="en-US" altLang="zh-TW" b="1" dirty="0"/>
              <a:t>--</a:t>
            </a:r>
            <a:r>
              <a:rPr lang="zh-TW" altLang="zh-TW" b="1" dirty="0"/>
              <a:t>拱橋傳溫暖</a:t>
            </a:r>
            <a:endParaRPr lang="zh-TW" altLang="en-US" b="1" dirty="0"/>
          </a:p>
        </p:txBody>
      </p:sp>
      <p:pic>
        <p:nvPicPr>
          <p:cNvPr id="19459" name="Picture 1" descr="C:\Users\user\AppData\Local\Microsoft\Windows\Temporary Internet Files\Content.IE5\ZJ368CUI\MPj04340520000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68539" y="1916113"/>
            <a:ext cx="4606925" cy="3062287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/>
          </p:nvPr>
        </p:nvSpPr>
        <p:spPr bwMode="auto">
          <a:xfrm>
            <a:off x="1043608" y="332656"/>
            <a:ext cx="7488832" cy="64807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zh-TW" altLang="en-US" b="1" dirty="0"/>
              <a:t>我最大的感受與感動是什麼？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</p:txBody>
      </p:sp>
      <p:pic>
        <p:nvPicPr>
          <p:cNvPr id="6" name="Picture 4" descr="BELLBK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760915"/>
            <a:ext cx="198120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88640"/>
            <a:ext cx="8305800" cy="1143000"/>
          </a:xfrm>
        </p:spPr>
        <p:txBody>
          <a:bodyPr>
            <a:normAutofit/>
          </a:bodyPr>
          <a:lstStyle/>
          <a:p>
            <a:r>
              <a:rPr lang="zh-TW" altLang="en-US" b="1" dirty="0"/>
              <a:t>什麼要素讓我可以順利把法</a:t>
            </a:r>
            <a:r>
              <a:rPr lang="zh-TW" altLang="zh-TW" b="1" dirty="0"/>
              <a:t>傳出去？</a:t>
            </a:r>
          </a:p>
        </p:txBody>
      </p:sp>
      <p:pic>
        <p:nvPicPr>
          <p:cNvPr id="20484" name="Picture 4" descr="BELLBK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760915"/>
            <a:ext cx="198120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593304"/>
            <a:ext cx="77724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60648"/>
            <a:ext cx="5926147" cy="1143000"/>
          </a:xfrm>
        </p:spPr>
        <p:txBody>
          <a:bodyPr>
            <a:normAutofit/>
          </a:bodyPr>
          <a:lstStyle/>
          <a:p>
            <a:r>
              <a:rPr lang="zh-TW" altLang="en-US" b="1" dirty="0"/>
              <a:t>我的學習與運用</a:t>
            </a:r>
          </a:p>
        </p:txBody>
      </p:sp>
      <p:pic>
        <p:nvPicPr>
          <p:cNvPr id="21508" name="Picture 4" descr="BELLBK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760915"/>
            <a:ext cx="198120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dirty="0"/>
              <a:t>__________________________________________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555776" y="1700808"/>
            <a:ext cx="3744416" cy="4464496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en-US" b="1" dirty="0"/>
              <a:t>專注聆聽，尊重感恩</a:t>
            </a:r>
            <a:r>
              <a:rPr lang="en-US" altLang="zh-TW" b="1" dirty="0"/>
              <a:t>—</a:t>
            </a:r>
            <a:r>
              <a:rPr lang="zh-TW" altLang="en-US" b="1" dirty="0"/>
              <a:t>地</a:t>
            </a:r>
            <a:r>
              <a:rPr lang="zh-TW" altLang="zh-TW" b="1" dirty="0"/>
              <a:t>雷陣</a:t>
            </a:r>
            <a:endParaRPr lang="zh-TW" altLang="en-US" b="1" dirty="0"/>
          </a:p>
        </p:txBody>
      </p:sp>
      <p:pic>
        <p:nvPicPr>
          <p:cNvPr id="4" name="內容版面配置區 3" descr="imagesCA3BX7QX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4077072"/>
            <a:ext cx="2376264" cy="623905"/>
          </a:xfrm>
        </p:spPr>
      </p:pic>
      <p:pic>
        <p:nvPicPr>
          <p:cNvPr id="5" name="內容版面配置區 3" descr="imagesCA3BX7Q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5085184"/>
            <a:ext cx="2304256" cy="604999"/>
          </a:xfrm>
          <a:prstGeom prst="rect">
            <a:avLst/>
          </a:prstGeom>
        </p:spPr>
      </p:pic>
      <p:pic>
        <p:nvPicPr>
          <p:cNvPr id="6" name="內容版面配置區 3" descr="imagesCA3BX7Q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2276872"/>
            <a:ext cx="2304256" cy="604999"/>
          </a:xfrm>
          <a:prstGeom prst="rect">
            <a:avLst/>
          </a:prstGeom>
        </p:spPr>
      </p:pic>
      <p:pic>
        <p:nvPicPr>
          <p:cNvPr id="9" name="內容版面配置區 3" descr="imagesCA3BX7Q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3140968"/>
            <a:ext cx="2304256" cy="604999"/>
          </a:xfrm>
          <a:prstGeom prst="rect">
            <a:avLst/>
          </a:prstGeom>
        </p:spPr>
      </p:pic>
      <p:pic>
        <p:nvPicPr>
          <p:cNvPr id="750596" name="Picture 4" descr="C:\Users\Jack Kao\AppData\Local\Microsoft\Windows\Temporary Internet Files\Content.IE5\CMFLR0LI\MC90042937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331640" y="4149080"/>
            <a:ext cx="1146855" cy="1482242"/>
          </a:xfrm>
          <a:prstGeom prst="rect">
            <a:avLst/>
          </a:prstGeom>
          <a:noFill/>
        </p:spPr>
      </p:pic>
      <p:pic>
        <p:nvPicPr>
          <p:cNvPr id="15" name="Picture 4" descr="C:\Users\Jack Kao\AppData\Local\Microsoft\Windows\Temporary Internet Files\Content.IE5\CMFLR0LI\MC90042937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077072"/>
            <a:ext cx="1085393" cy="1482242"/>
          </a:xfrm>
          <a:prstGeom prst="rect">
            <a:avLst/>
          </a:prstGeom>
          <a:noFill/>
        </p:spPr>
      </p:pic>
      <p:pic>
        <p:nvPicPr>
          <p:cNvPr id="16" name="Picture 4" descr="C:\Users\Jack Kao\AppData\Local\Microsoft\Windows\Temporary Internet Files\Content.IE5\CMFLR0LI\MC90042937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437112"/>
            <a:ext cx="1085393" cy="1482242"/>
          </a:xfrm>
          <a:prstGeom prst="rect">
            <a:avLst/>
          </a:prstGeom>
          <a:noFill/>
        </p:spPr>
      </p:pic>
      <p:pic>
        <p:nvPicPr>
          <p:cNvPr id="17" name="Picture 4" descr="C:\Users\Jack Kao\AppData\Local\Microsoft\Windows\Temporary Internet Files\Content.IE5\CMFLR0LI\MC90042937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043608" y="4797152"/>
            <a:ext cx="1218863" cy="1482242"/>
          </a:xfrm>
          <a:prstGeom prst="rect">
            <a:avLst/>
          </a:prstGeom>
          <a:noFill/>
        </p:spPr>
      </p:pic>
      <p:pic>
        <p:nvPicPr>
          <p:cNvPr id="18" name="Picture 4" descr="DD00423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9" y="3212976"/>
            <a:ext cx="167343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1256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如何做好一個指揮者／被指揮者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447800"/>
            <a:ext cx="8075240" cy="45720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/>
            <a:endParaRPr lang="en-US" altLang="zh-TW" sz="3600" dirty="0"/>
          </a:p>
          <a:p>
            <a:pPr eaLnBrk="1" hangingPunct="1"/>
            <a:endParaRPr lang="en-US" altLang="zh-TW" sz="36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115366"/>
            <a:ext cx="936104" cy="162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09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/>
              <a:t>你覺得過程中最大的障礙是什麼</a:t>
            </a:r>
            <a:r>
              <a:rPr lang="en-US" altLang="zh-TW" b="1" dirty="0"/>
              <a:t>?</a:t>
            </a:r>
            <a:r>
              <a:rPr lang="zh-TW" altLang="en-US" b="1" dirty="0"/>
              <a:t>我們又是如何克服的？</a:t>
            </a:r>
            <a:endParaRPr lang="en-US" altLang="zh-TW" b="1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447800"/>
            <a:ext cx="8075240" cy="457200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zh-TW" dirty="0"/>
          </a:p>
          <a:p>
            <a:pPr eaLnBrk="1" hangingPunct="1"/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157192"/>
            <a:ext cx="972312" cy="154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906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b="1" dirty="0"/>
              <a:t>活動中你最大的學習是？有那些是可以應用到工作或生活上的？</a:t>
            </a:r>
            <a:endParaRPr lang="zh-TW" altLang="en-US" b="1" dirty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447800"/>
            <a:ext cx="8075240" cy="45720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/>
              <a:t>________________________________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zh-TW" sz="36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138045"/>
            <a:ext cx="1008112" cy="154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352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7260" y="2708920"/>
            <a:ext cx="7097108" cy="3168352"/>
          </a:xfrm>
          <a:prstGeom prst="rect">
            <a:avLst/>
          </a:prstGeom>
        </p:spPr>
      </p:pic>
      <p:sp>
        <p:nvSpPr>
          <p:cNvPr id="110594" name="標題 1"/>
          <p:cNvSpPr>
            <a:spLocks noGrp="1"/>
          </p:cNvSpPr>
          <p:nvPr>
            <p:ph type="title"/>
          </p:nvPr>
        </p:nvSpPr>
        <p:spPr bwMode="auto">
          <a:xfrm>
            <a:off x="359569" y="440532"/>
            <a:ext cx="8229600" cy="9001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zh-TW" altLang="zh-TW" b="1" dirty="0"/>
              <a:t>使命必達，共同責任</a:t>
            </a:r>
            <a:r>
              <a:rPr lang="en-US" altLang="zh-TW" b="1" dirty="0"/>
              <a:t>—</a:t>
            </a:r>
            <a:r>
              <a:rPr lang="zh-TW" altLang="en-US" b="1" dirty="0"/>
              <a:t>百發百中煙火秀</a:t>
            </a:r>
          </a:p>
        </p:txBody>
      </p:sp>
      <p:pic>
        <p:nvPicPr>
          <p:cNvPr id="110595" name="Picture 2" descr="C:\Users\user\AppData\Local\Microsoft\Windows\Temporary Internet Files\Content.IE5\KLDUXN11\MCj0446258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700808"/>
            <a:ext cx="2808312" cy="203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6738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/>
          </p:nvPr>
        </p:nvSpPr>
        <p:spPr bwMode="auto">
          <a:xfrm>
            <a:off x="1115616" y="476672"/>
            <a:ext cx="6192044" cy="7920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zh-TW" altLang="en-US" b="1" dirty="0"/>
              <a:t>我們拋接的球象徵什麼</a:t>
            </a:r>
            <a:r>
              <a:rPr lang="en-US" altLang="zh-TW" b="1" dirty="0"/>
              <a:t>?</a:t>
            </a:r>
            <a:endParaRPr lang="zh-TW" altLang="en-US" b="1" dirty="0"/>
          </a:p>
        </p:txBody>
      </p:sp>
      <p:sp>
        <p:nvSpPr>
          <p:cNvPr id="113667" name="內容版面配置區 2"/>
          <p:cNvSpPr>
            <a:spLocks noGrp="1"/>
          </p:cNvSpPr>
          <p:nvPr>
            <p:ph sz="quarter" idx="1"/>
          </p:nvPr>
        </p:nvSpPr>
        <p:spPr bwMode="auto">
          <a:xfrm>
            <a:off x="719931" y="1448594"/>
            <a:ext cx="8069263" cy="4861719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  <a:endParaRPr lang="zh-TW" altLang="en-US" sz="3200" dirty="0"/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661248"/>
            <a:ext cx="864096" cy="863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3366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/>
          </p:nvPr>
        </p:nvSpPr>
        <p:spPr bwMode="auto">
          <a:xfrm>
            <a:off x="1115616" y="188640"/>
            <a:ext cx="6984776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zh-TW" altLang="en-US" sz="3600" b="1" dirty="0"/>
              <a:t>如何做才能讓每一個人都有能力、有信心達成共同的目標？</a:t>
            </a:r>
          </a:p>
        </p:txBody>
      </p:sp>
      <p:sp>
        <p:nvSpPr>
          <p:cNvPr id="113667" name="內容版面配置區 2"/>
          <p:cNvSpPr>
            <a:spLocks noGrp="1"/>
          </p:cNvSpPr>
          <p:nvPr>
            <p:ph sz="quarter" idx="1"/>
          </p:nvPr>
        </p:nvSpPr>
        <p:spPr bwMode="auto">
          <a:xfrm>
            <a:off x="719931" y="1448594"/>
            <a:ext cx="8069263" cy="4861719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  <a:endParaRPr lang="zh-TW" altLang="en-US" sz="32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3" y="5373216"/>
            <a:ext cx="864096" cy="130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51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/>
          </p:nvPr>
        </p:nvSpPr>
        <p:spPr bwMode="auto">
          <a:xfrm>
            <a:off x="539552" y="188640"/>
            <a:ext cx="7992888" cy="125995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zh-TW" altLang="zh-TW" sz="3200" b="1" dirty="0"/>
              <a:t>在實際生活或工作中，有沒有很類似的情境？當這樣的情境出現時，</a:t>
            </a:r>
            <a:r>
              <a:rPr lang="zh-TW" altLang="en-US" sz="3200" b="1" dirty="0"/>
              <a:t>我們</a:t>
            </a:r>
            <a:r>
              <a:rPr lang="zh-TW" altLang="zh-TW" sz="3200" b="1" dirty="0"/>
              <a:t>會怎麼做？</a:t>
            </a:r>
            <a:endParaRPr lang="zh-TW" altLang="en-US" sz="3200" b="1" dirty="0"/>
          </a:p>
        </p:txBody>
      </p:sp>
      <p:sp>
        <p:nvSpPr>
          <p:cNvPr id="113667" name="內容版面配置區 2"/>
          <p:cNvSpPr>
            <a:spLocks noGrp="1"/>
          </p:cNvSpPr>
          <p:nvPr>
            <p:ph sz="quarter" idx="1"/>
          </p:nvPr>
        </p:nvSpPr>
        <p:spPr bwMode="auto">
          <a:xfrm>
            <a:off x="719931" y="1448594"/>
            <a:ext cx="8069263" cy="4861719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200" dirty="0"/>
              <a:t>____________________________________</a:t>
            </a:r>
            <a:endParaRPr lang="zh-TW" altLang="en-US" sz="32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/>
          <a:stretch/>
        </p:blipFill>
        <p:spPr>
          <a:xfrm>
            <a:off x="7959634" y="5379614"/>
            <a:ext cx="799153" cy="146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41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260648"/>
            <a:ext cx="41344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給團隊的一句話</a:t>
            </a:r>
          </a:p>
        </p:txBody>
      </p:sp>
      <p:sp>
        <p:nvSpPr>
          <p:cNvPr id="3" name="矩形 2"/>
          <p:cNvSpPr/>
          <p:nvPr/>
        </p:nvSpPr>
        <p:spPr>
          <a:xfrm>
            <a:off x="323528" y="1340768"/>
            <a:ext cx="8424936" cy="51845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81000"/>
            <a:ext cx="7772400" cy="1066800"/>
          </a:xfrm>
        </p:spPr>
        <p:txBody>
          <a:bodyPr/>
          <a:lstStyle/>
          <a:p>
            <a:r>
              <a:rPr lang="zh-TW" altLang="en-US" b="1" dirty="0"/>
              <a:t>種子的信仰</a:t>
            </a:r>
          </a:p>
        </p:txBody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988840"/>
            <a:ext cx="6781800" cy="4114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zh-TW" altLang="en-US" sz="3200" dirty="0"/>
              <a:t>雖然我不相信</a:t>
            </a:r>
          </a:p>
          <a:p>
            <a:pPr>
              <a:buFont typeface="Wingdings" pitchFamily="2" charset="2"/>
              <a:buNone/>
            </a:pPr>
            <a:r>
              <a:rPr lang="zh-TW" altLang="en-US" sz="3200" dirty="0"/>
              <a:t>沒有種子的地方</a:t>
            </a:r>
          </a:p>
          <a:p>
            <a:pPr>
              <a:buFont typeface="Wingdings" pitchFamily="2" charset="2"/>
              <a:buNone/>
            </a:pPr>
            <a:r>
              <a:rPr lang="zh-TW" altLang="en-US" sz="3200" dirty="0"/>
              <a:t>會有植物冒出來；</a:t>
            </a:r>
          </a:p>
          <a:p>
            <a:pPr>
              <a:buFont typeface="Wingdings" pitchFamily="2" charset="2"/>
              <a:buNone/>
            </a:pPr>
            <a:r>
              <a:rPr lang="zh-TW" altLang="en-US" sz="3200" dirty="0"/>
              <a:t>但是我對種子懷有</a:t>
            </a:r>
            <a:r>
              <a:rPr lang="zh-TW" altLang="en-US" sz="3200" dirty="0">
                <a:solidFill>
                  <a:srgbClr val="FF0000"/>
                </a:solidFill>
              </a:rPr>
              <a:t>大信心</a:t>
            </a:r>
            <a:r>
              <a:rPr lang="zh-TW" altLang="en-US" sz="3200" dirty="0"/>
              <a:t>。</a:t>
            </a:r>
          </a:p>
          <a:p>
            <a:pPr>
              <a:buFont typeface="Wingdings" pitchFamily="2" charset="2"/>
              <a:buNone/>
            </a:pPr>
            <a:r>
              <a:rPr lang="zh-TW" altLang="en-US" sz="3200" dirty="0"/>
              <a:t>若能讓我相信你有</a:t>
            </a:r>
            <a:r>
              <a:rPr lang="zh-TW" altLang="en-US" sz="3200" dirty="0">
                <a:solidFill>
                  <a:srgbClr val="FF0000"/>
                </a:solidFill>
              </a:rPr>
              <a:t>一粒種子</a:t>
            </a:r>
            <a:r>
              <a:rPr lang="zh-TW" altLang="en-US" sz="3200" dirty="0"/>
              <a:t>，</a:t>
            </a:r>
          </a:p>
          <a:p>
            <a:pPr>
              <a:buFont typeface="Wingdings" pitchFamily="2" charset="2"/>
              <a:buNone/>
            </a:pPr>
            <a:r>
              <a:rPr lang="zh-TW" altLang="en-US" sz="3200" dirty="0"/>
              <a:t>我就期待</a:t>
            </a:r>
            <a:r>
              <a:rPr lang="zh-TW" altLang="en-US" sz="3200" dirty="0">
                <a:solidFill>
                  <a:srgbClr val="FF0000"/>
                </a:solidFill>
              </a:rPr>
              <a:t>奇蹟</a:t>
            </a:r>
            <a:r>
              <a:rPr lang="zh-TW" altLang="en-US" sz="3200" dirty="0"/>
              <a:t>的展現。                  </a:t>
            </a:r>
            <a:r>
              <a:rPr lang="zh-TW" altLang="en-US" sz="2800" dirty="0"/>
              <a:t>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zh-TW" altLang="en-US" sz="2800" dirty="0"/>
              <a:t>                                    </a:t>
            </a:r>
            <a:r>
              <a:rPr lang="en-US" altLang="zh-TW" sz="4400" dirty="0"/>
              <a:t>~</a:t>
            </a:r>
            <a:r>
              <a:rPr lang="zh-TW" altLang="en-US" sz="2800" dirty="0"/>
              <a:t>亨利   梭羅</a:t>
            </a:r>
          </a:p>
        </p:txBody>
      </p:sp>
      <p:graphicFrame>
        <p:nvGraphicFramePr>
          <p:cNvPr id="933892" name="Object 4"/>
          <p:cNvGraphicFramePr>
            <a:graphicFrameLocks noChangeAspect="1"/>
          </p:cNvGraphicFramePr>
          <p:nvPr/>
        </p:nvGraphicFramePr>
        <p:xfrm>
          <a:off x="5943600" y="1066800"/>
          <a:ext cx="24574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6" name="多媒體項目" r:id="rId3" imgW="4700257" imgH="7770891" progId="">
                  <p:embed/>
                </p:oleObj>
              </mc:Choice>
              <mc:Fallback>
                <p:oleObj name="多媒體項目" r:id="rId3" imgW="4700257" imgH="7770891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066800"/>
                        <a:ext cx="2457450" cy="406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2"/>
          <p:cNvSpPr>
            <a:spLocks noGrp="1" noChangeArrowheads="1"/>
          </p:cNvSpPr>
          <p:nvPr>
            <p:ph type="title"/>
          </p:nvPr>
        </p:nvSpPr>
        <p:spPr>
          <a:xfrm>
            <a:off x="858745" y="1823481"/>
            <a:ext cx="7704856" cy="4316566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zh-TW" altLang="en-US" sz="3600" dirty="0"/>
              <a:t>奈普敦論壇</a:t>
            </a:r>
            <a:br>
              <a:rPr lang="en-US" altLang="zh-TW" sz="3600" dirty="0"/>
            </a:br>
            <a:r>
              <a:rPr lang="en-US" altLang="zh-TW" sz="3600" dirty="0">
                <a:hlinkClick r:id="rId2"/>
              </a:rPr>
              <a:t>http://www.neptuner.666forum.tw/</a:t>
            </a:r>
            <a:br>
              <a:rPr lang="en-US" altLang="zh-TW" sz="3600" dirty="0"/>
            </a:br>
            <a:br>
              <a:rPr lang="en-US" altLang="zh-TW" sz="3600" dirty="0"/>
            </a:br>
            <a:br>
              <a:rPr lang="en-US" altLang="zh-TW" sz="3100" dirty="0"/>
            </a:br>
            <a:r>
              <a:rPr lang="zh-TW" altLang="en-US" sz="3600" dirty="0"/>
              <a:t>奈普敦智慧平台</a:t>
            </a:r>
            <a:br>
              <a:rPr lang="en-US" altLang="zh-TW" sz="3100" dirty="0"/>
            </a:br>
            <a:r>
              <a:rPr lang="en-US" altLang="zh-TW" sz="3100" dirty="0">
                <a:hlinkClick r:id="rId3"/>
              </a:rPr>
              <a:t>https://www.neptune-it.com/</a:t>
            </a:r>
            <a:endParaRPr lang="zh-TW" altLang="en-US" dirty="0"/>
          </a:p>
        </p:txBody>
      </p:sp>
      <p:sp>
        <p:nvSpPr>
          <p:cNvPr id="165893" name="Text Box 4"/>
          <p:cNvSpPr txBox="1">
            <a:spLocks noChangeArrowheads="1"/>
          </p:cNvSpPr>
          <p:nvPr/>
        </p:nvSpPr>
        <p:spPr bwMode="auto">
          <a:xfrm>
            <a:off x="2124075" y="836613"/>
            <a:ext cx="5399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en-US" altLang="zh-TW"/>
          </a:p>
        </p:txBody>
      </p:sp>
      <p:sp>
        <p:nvSpPr>
          <p:cNvPr id="7" name="矩形 6"/>
          <p:cNvSpPr/>
          <p:nvPr/>
        </p:nvSpPr>
        <p:spPr>
          <a:xfrm>
            <a:off x="857224" y="500042"/>
            <a:ext cx="46434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明月清風應無價</a:t>
            </a:r>
            <a:br>
              <a:rPr lang="zh-TW" alt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zh-TW" alt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智者慧根覺有情</a:t>
            </a:r>
          </a:p>
        </p:txBody>
      </p:sp>
      <p:pic>
        <p:nvPicPr>
          <p:cNvPr id="8" name="圖片 7" descr="logo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18443" y="413790"/>
            <a:ext cx="2286005" cy="114300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沉穩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3494</TotalTime>
  <Words>1000</Words>
  <Application>Microsoft Office PowerPoint</Application>
  <PresentationFormat>如螢幕大小 (4:3)</PresentationFormat>
  <Paragraphs>230</Paragraphs>
  <Slides>39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51" baseType="lpstr">
      <vt:lpstr>全真中隸書</vt:lpstr>
      <vt:lpstr>微軟正黑體</vt:lpstr>
      <vt:lpstr>新細明體</vt:lpstr>
      <vt:lpstr>標楷體</vt:lpstr>
      <vt:lpstr>Calibri</vt:lpstr>
      <vt:lpstr>Century Gothic</vt:lpstr>
      <vt:lpstr>Rockwell</vt:lpstr>
      <vt:lpstr>Times New Roman</vt:lpstr>
      <vt:lpstr>Wingdings</vt:lpstr>
      <vt:lpstr>Wingdings 2</vt:lpstr>
      <vt:lpstr>公正</vt:lpstr>
      <vt:lpstr>多媒體項目</vt:lpstr>
      <vt:lpstr>慈濟台南區委員慈誠 團隊活力共識營</vt:lpstr>
      <vt:lpstr>訓練目標</vt:lpstr>
      <vt:lpstr>課程大綱</vt:lpstr>
      <vt:lpstr>何謂團隊</vt:lpstr>
      <vt:lpstr>團隊的定義</vt:lpstr>
      <vt:lpstr>有緣相逢只是一個開始， 保持向前才是進步，  一起共事才是成功。          --亨利  福特</vt:lpstr>
      <vt:lpstr>我們是一個團隊</vt:lpstr>
      <vt:lpstr>PowerPoint 簡報</vt:lpstr>
      <vt:lpstr>探索團隊訓練員介紹及分組名單</vt:lpstr>
      <vt:lpstr>編織一段探索的故事</vt:lpstr>
      <vt:lpstr>玩的公約</vt:lpstr>
      <vt:lpstr>PowerPoint 簡報</vt:lpstr>
      <vt:lpstr>相互關懷，相互支持—生命之河</vt:lpstr>
      <vt:lpstr>全方位價值契約 Full Value Contract</vt:lpstr>
      <vt:lpstr>全方位價值契約</vt:lpstr>
      <vt:lpstr>全方位價值契約</vt:lpstr>
      <vt:lpstr>PowerPoint 簡報</vt:lpstr>
      <vt:lpstr>我們如何善用共同的資源，解決問題？</vt:lpstr>
      <vt:lpstr>我要感恩的對象?</vt:lpstr>
      <vt:lpstr>領導角色，體貼親密—龍的傳人</vt:lpstr>
      <vt:lpstr>計分卡—龍的傳人</vt:lpstr>
      <vt:lpstr>過程中，最困難的點是什麼？為什麼？怎麼克服的？</vt:lpstr>
      <vt:lpstr>我們有沒有做到體貼、親密、信任、全腦(左腦+右腦，理性+感性)的團隊？</vt:lpstr>
      <vt:lpstr>三種領導的優缺點與使用時機？適用對象？</vt:lpstr>
      <vt:lpstr>目標一致，相互支援--拱橋傳溫暖</vt:lpstr>
      <vt:lpstr>我最大的感受與感動是什麼？</vt:lpstr>
      <vt:lpstr>什麼要素讓我可以順利把法傳出去？</vt:lpstr>
      <vt:lpstr>我的學習與運用</vt:lpstr>
      <vt:lpstr>專注聆聽，尊重感恩—地雷陣</vt:lpstr>
      <vt:lpstr>如何做好一個指揮者／被指揮者</vt:lpstr>
      <vt:lpstr>你覺得過程中最大的障礙是什麼?我們又是如何克服的？</vt:lpstr>
      <vt:lpstr>活動中你最大的學習是？有那些是可以應用到工作或生活上的？</vt:lpstr>
      <vt:lpstr>使命必達，共同責任—百發百中煙火秀</vt:lpstr>
      <vt:lpstr>我們拋接的球象徵什麼?</vt:lpstr>
      <vt:lpstr>如何做才能讓每一個人都有能力、有信心達成共同的目標？</vt:lpstr>
      <vt:lpstr>在實際生活或工作中，有沒有很類似的情境？當這樣的情境出現時，我們會怎麼做？</vt:lpstr>
      <vt:lpstr>PowerPoint 簡報</vt:lpstr>
      <vt:lpstr>種子的信仰</vt:lpstr>
      <vt:lpstr>奈普敦論壇 http://www.neptuner.666forum.tw/   奈普敦智慧平台 https://www.neptune-it.com/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慈濟三重園區 合和互協使命必達研習會</dc:title>
  <dc:creator>Jack Kao</dc:creator>
  <cp:lastModifiedBy>高明智</cp:lastModifiedBy>
  <cp:revision>408</cp:revision>
  <dcterms:created xsi:type="dcterms:W3CDTF">2010-09-25T07:18:22Z</dcterms:created>
  <dcterms:modified xsi:type="dcterms:W3CDTF">2018-01-18T23:46:25Z</dcterms:modified>
</cp:coreProperties>
</file>