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jpg&amp;ehk=qZ16yfkfoo7F3rlPLYQvHw&amp;r=0&amp;pid=OfficeInsert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333" r:id="rId2"/>
    <p:sldId id="322" r:id="rId3"/>
    <p:sldId id="466" r:id="rId4"/>
    <p:sldId id="566" r:id="rId5"/>
    <p:sldId id="1886" r:id="rId6"/>
    <p:sldId id="1889" r:id="rId7"/>
    <p:sldId id="665" r:id="rId8"/>
    <p:sldId id="1887" r:id="rId9"/>
    <p:sldId id="1888" r:id="rId10"/>
    <p:sldId id="576" r:id="rId11"/>
    <p:sldId id="577" r:id="rId12"/>
    <p:sldId id="578" r:id="rId13"/>
    <p:sldId id="579" r:id="rId14"/>
    <p:sldId id="580" r:id="rId15"/>
    <p:sldId id="581" r:id="rId16"/>
    <p:sldId id="582" r:id="rId17"/>
    <p:sldId id="261" r:id="rId18"/>
    <p:sldId id="611" r:id="rId19"/>
    <p:sldId id="612" r:id="rId20"/>
    <p:sldId id="617" r:id="rId21"/>
    <p:sldId id="618" r:id="rId22"/>
    <p:sldId id="1200" r:id="rId23"/>
    <p:sldId id="619" r:id="rId24"/>
    <p:sldId id="503" r:id="rId25"/>
    <p:sldId id="504" r:id="rId26"/>
    <p:sldId id="505" r:id="rId27"/>
    <p:sldId id="506" r:id="rId28"/>
    <p:sldId id="507" r:id="rId29"/>
    <p:sldId id="508" r:id="rId30"/>
    <p:sldId id="1202" r:id="rId31"/>
    <p:sldId id="1843" r:id="rId32"/>
    <p:sldId id="1854" r:id="rId33"/>
    <p:sldId id="1855" r:id="rId34"/>
    <p:sldId id="1851" r:id="rId35"/>
    <p:sldId id="1852" r:id="rId36"/>
    <p:sldId id="1853" r:id="rId37"/>
    <p:sldId id="1856" r:id="rId38"/>
    <p:sldId id="1203" r:id="rId39"/>
    <p:sldId id="1882" r:id="rId40"/>
    <p:sldId id="1883" r:id="rId41"/>
    <p:sldId id="1884" r:id="rId42"/>
    <p:sldId id="1885" r:id="rId43"/>
    <p:sldId id="1201" r:id="rId44"/>
    <p:sldId id="1890" r:id="rId45"/>
    <p:sldId id="981" r:id="rId46"/>
    <p:sldId id="982" r:id="rId47"/>
    <p:sldId id="983" r:id="rId48"/>
    <p:sldId id="562" r:id="rId49"/>
    <p:sldId id="592" r:id="rId50"/>
    <p:sldId id="609" r:id="rId51"/>
    <p:sldId id="1197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E6A259C9-D28F-4B95-8A83-36CF901B0848}"/>
    <pc:docChg chg="custSel addSld modSld">
      <pc:chgData name="明智 高" userId="13106cc9a47d8e8b" providerId="LiveId" clId="{E6A259C9-D28F-4B95-8A83-36CF901B0848}" dt="2018-11-03T13:57:27.917" v="185" actId="1076"/>
      <pc:docMkLst>
        <pc:docMk/>
      </pc:docMkLst>
      <pc:sldChg chg="addSp delSp modSp add">
        <pc:chgData name="明智 高" userId="13106cc9a47d8e8b" providerId="LiveId" clId="{E6A259C9-D28F-4B95-8A83-36CF901B0848}" dt="2018-11-03T13:57:27.917" v="185" actId="1076"/>
        <pc:sldMkLst>
          <pc:docMk/>
          <pc:sldMk cId="0" sldId="261"/>
        </pc:sldMkLst>
        <pc:spChg chg="add mod">
          <ac:chgData name="明智 高" userId="13106cc9a47d8e8b" providerId="LiveId" clId="{E6A259C9-D28F-4B95-8A83-36CF901B0848}" dt="2018-11-03T13:57:27.917" v="185" actId="1076"/>
          <ac:spMkLst>
            <pc:docMk/>
            <pc:sldMk cId="0" sldId="261"/>
            <ac:spMk id="2" creationId="{497EB6A0-7AC1-4437-AF94-EA6C7293F346}"/>
          </ac:spMkLst>
        </pc:spChg>
        <pc:spChg chg="mod">
          <ac:chgData name="明智 高" userId="13106cc9a47d8e8b" providerId="LiveId" clId="{E6A259C9-D28F-4B95-8A83-36CF901B0848}" dt="2018-11-02T02:24:58.891" v="68" actId="1076"/>
          <ac:spMkLst>
            <pc:docMk/>
            <pc:sldMk cId="0" sldId="261"/>
            <ac:spMk id="7" creationId="{00000000-0000-0000-0000-000000000000}"/>
          </ac:spMkLst>
        </pc:spChg>
        <pc:spChg chg="mod">
          <ac:chgData name="明智 高" userId="13106cc9a47d8e8b" providerId="LiveId" clId="{E6A259C9-D28F-4B95-8A83-36CF901B0848}" dt="2018-11-02T02:25:06.212" v="69" actId="1076"/>
          <ac:spMkLst>
            <pc:docMk/>
            <pc:sldMk cId="0" sldId="261"/>
            <ac:spMk id="8" creationId="{00000000-0000-0000-0000-000000000000}"/>
          </ac:spMkLst>
        </pc:spChg>
        <pc:spChg chg="del mod">
          <ac:chgData name="明智 高" userId="13106cc9a47d8e8b" providerId="LiveId" clId="{E6A259C9-D28F-4B95-8A83-36CF901B0848}" dt="2018-11-02T02:12:51.480" v="3" actId="478"/>
          <ac:spMkLst>
            <pc:docMk/>
            <pc:sldMk cId="0" sldId="261"/>
            <ac:spMk id="14" creationId="{00000000-0000-0000-0000-000000000000}"/>
          </ac:spMkLst>
        </pc:spChg>
        <pc:graphicFrameChg chg="modGraphic">
          <ac:chgData name="明智 高" userId="13106cc9a47d8e8b" providerId="LiveId" clId="{E6A259C9-D28F-4B95-8A83-36CF901B0848}" dt="2018-11-02T02:24:48.484" v="66" actId="6549"/>
          <ac:graphicFrameMkLst>
            <pc:docMk/>
            <pc:sldMk cId="0" sldId="261"/>
            <ac:graphicFrameMk id="12" creationId="{00000000-0000-0000-0000-000000000000}"/>
          </ac:graphicFrameMkLst>
        </pc:graphicFrameChg>
        <pc:graphicFrameChg chg="mod modGraphic">
          <ac:chgData name="明智 高" userId="13106cc9a47d8e8b" providerId="LiveId" clId="{E6A259C9-D28F-4B95-8A83-36CF901B0848}" dt="2018-11-02T02:25:20.438" v="70" actId="1076"/>
          <ac:graphicFrameMkLst>
            <pc:docMk/>
            <pc:sldMk cId="0" sldId="261"/>
            <ac:graphicFrameMk id="13" creationId="{00000000-0000-0000-0000-000000000000}"/>
          </ac:graphicFrameMkLst>
        </pc:graphicFrameChg>
      </pc:sldChg>
      <pc:sldChg chg="modSp">
        <pc:chgData name="明智 高" userId="13106cc9a47d8e8b" providerId="LiveId" clId="{E6A259C9-D28F-4B95-8A83-36CF901B0848}" dt="2018-11-03T13:55:11.655" v="117" actId="1035"/>
        <pc:sldMkLst>
          <pc:docMk/>
          <pc:sldMk cId="2228698339" sldId="322"/>
        </pc:sldMkLst>
        <pc:spChg chg="mod">
          <ac:chgData name="明智 高" userId="13106cc9a47d8e8b" providerId="LiveId" clId="{E6A259C9-D28F-4B95-8A83-36CF901B0848}" dt="2018-11-03T13:55:11.655" v="117" actId="1035"/>
          <ac:spMkLst>
            <pc:docMk/>
            <pc:sldMk cId="2228698339" sldId="322"/>
            <ac:spMk id="119811" creationId="{00000000-0000-0000-0000-000000000000}"/>
          </ac:spMkLst>
        </pc:spChg>
      </pc:sldChg>
      <pc:sldChg chg="modSp">
        <pc:chgData name="明智 高" userId="13106cc9a47d8e8b" providerId="LiveId" clId="{E6A259C9-D28F-4B95-8A83-36CF901B0848}" dt="2018-11-03T13:54:00.520" v="113"/>
        <pc:sldMkLst>
          <pc:docMk/>
          <pc:sldMk cId="2004702438" sldId="333"/>
        </pc:sldMkLst>
        <pc:spChg chg="mod">
          <ac:chgData name="明智 高" userId="13106cc9a47d8e8b" providerId="LiveId" clId="{E6A259C9-D28F-4B95-8A83-36CF901B0848}" dt="2018-11-03T13:54:00.520" v="113"/>
          <ac:spMkLst>
            <pc:docMk/>
            <pc:sldMk cId="2004702438" sldId="333"/>
            <ac:spMk id="2" creationId="{00000000-0000-0000-0000-000000000000}"/>
          </ac:spMkLst>
        </pc:spChg>
      </pc:sldChg>
      <pc:sldChg chg="modSp">
        <pc:chgData name="明智 高" userId="13106cc9a47d8e8b" providerId="LiveId" clId="{E6A259C9-D28F-4B95-8A83-36CF901B0848}" dt="2018-11-02T23:42:14.839" v="72"/>
        <pc:sldMkLst>
          <pc:docMk/>
          <pc:sldMk cId="3080229133" sldId="1887"/>
        </pc:sldMkLst>
        <pc:graphicFrameChg chg="mod">
          <ac:chgData name="明智 高" userId="13106cc9a47d8e8b" providerId="LiveId" clId="{E6A259C9-D28F-4B95-8A83-36CF901B0848}" dt="2018-11-02T23:42:14.839" v="72"/>
          <ac:graphicFrameMkLst>
            <pc:docMk/>
            <pc:sldMk cId="3080229133" sldId="1887"/>
            <ac:graphicFrameMk id="4" creationId="{00000000-0000-0000-0000-000000000000}"/>
          </ac:graphicFrameMkLst>
        </pc:graphicFrameChg>
      </pc:sldChg>
      <pc:sldChg chg="modSp">
        <pc:chgData name="明智 高" userId="13106cc9a47d8e8b" providerId="LiveId" clId="{E6A259C9-D28F-4B95-8A83-36CF901B0848}" dt="2018-11-02T23:41:49.424" v="71"/>
        <pc:sldMkLst>
          <pc:docMk/>
          <pc:sldMk cId="2379761015" sldId="1888"/>
        </pc:sldMkLst>
        <pc:graphicFrameChg chg="mod">
          <ac:chgData name="明智 高" userId="13106cc9a47d8e8b" providerId="LiveId" clId="{E6A259C9-D28F-4B95-8A83-36CF901B0848}" dt="2018-11-02T23:41:49.424" v="71"/>
          <ac:graphicFrameMkLst>
            <pc:docMk/>
            <pc:sldMk cId="2379761015" sldId="1888"/>
            <ac:graphicFrameMk id="4" creationId="{00000000-0000-0000-0000-000000000000}"/>
          </ac:graphicFrameMkLst>
        </pc:graphicFrameChg>
      </pc:sldChg>
      <pc:sldChg chg="add">
        <pc:chgData name="明智 高" userId="13106cc9a47d8e8b" providerId="LiveId" clId="{E6A259C9-D28F-4B95-8A83-36CF901B0848}" dt="2018-11-02T02:09:10.133" v="0"/>
        <pc:sldMkLst>
          <pc:docMk/>
          <pc:sldMk cId="3371445176" sldId="189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6AF80E-5494-412E-B3F0-611694F90205}" type="doc">
      <dgm:prSet loTypeId="urn:microsoft.com/office/officeart/2005/8/layout/venn1" loCatId="relationship" qsTypeId="urn:microsoft.com/office/officeart/2005/8/quickstyle/3d1" qsCatId="3D" csTypeId="urn:microsoft.com/office/officeart/2005/8/colors/accent1_2" csCatId="accent1" phldr="1"/>
      <dgm:spPr/>
    </dgm:pt>
    <dgm:pt modelId="{6EBF0835-D657-4F11-8F15-67A30CD75F30}">
      <dgm:prSet phldrT="[文字]" custT="1"/>
      <dgm:spPr/>
      <dgm:t>
        <a:bodyPr/>
        <a:lstStyle/>
        <a:p>
          <a:r>
            <a:rPr lang="zh-TW" altLang="en-US" sz="5400" dirty="0">
              <a:latin typeface="微軟正黑體" panose="020B0604030504040204" pitchFamily="34" charset="-120"/>
              <a:ea typeface="微軟正黑體" panose="020B0604030504040204" pitchFamily="34" charset="-120"/>
            </a:rPr>
            <a:t>探索  教育</a:t>
          </a:r>
        </a:p>
      </dgm:t>
    </dgm:pt>
    <dgm:pt modelId="{CD820D88-B96A-46A1-A28C-222431E547A7}" type="parTrans" cxnId="{4A316D25-F952-4137-BF9C-286D39686DE9}">
      <dgm:prSet/>
      <dgm:spPr/>
      <dgm:t>
        <a:bodyPr/>
        <a:lstStyle/>
        <a:p>
          <a:endParaRPr lang="zh-TW" altLang="en-US"/>
        </a:p>
      </dgm:t>
    </dgm:pt>
    <dgm:pt modelId="{78BC3DB8-F5F5-4BCB-8968-C69606B5F11A}" type="sibTrans" cxnId="{4A316D25-F952-4137-BF9C-286D39686DE9}">
      <dgm:prSet/>
      <dgm:spPr/>
      <dgm:t>
        <a:bodyPr/>
        <a:lstStyle/>
        <a:p>
          <a:endParaRPr lang="zh-TW" altLang="en-US"/>
        </a:p>
      </dgm:t>
    </dgm:pt>
    <dgm:pt modelId="{F21DA0AF-CC15-489A-B851-B78E75FC1CDD}">
      <dgm:prSet phldrT="[文字]" custT="1"/>
      <dgm:spPr/>
      <dgm:t>
        <a:bodyPr/>
        <a:lstStyle/>
        <a:p>
          <a:r>
            <a:rPr lang="zh-TW" altLang="en-US" sz="5400" dirty="0">
              <a:latin typeface="微軟正黑體" panose="020B0604030504040204" pitchFamily="34" charset="-120"/>
              <a:ea typeface="微軟正黑體" panose="020B0604030504040204" pitchFamily="34" charset="-120"/>
            </a:rPr>
            <a:t>人間菩薩</a:t>
          </a:r>
        </a:p>
      </dgm:t>
    </dgm:pt>
    <dgm:pt modelId="{C0FD3D18-BE33-455A-9F31-FFDE7423217C}" type="parTrans" cxnId="{E893E0E2-BF7C-4018-ACE2-7EA75D6AABA6}">
      <dgm:prSet/>
      <dgm:spPr/>
      <dgm:t>
        <a:bodyPr/>
        <a:lstStyle/>
        <a:p>
          <a:endParaRPr lang="zh-TW" altLang="en-US"/>
        </a:p>
      </dgm:t>
    </dgm:pt>
    <dgm:pt modelId="{70F32879-E219-400D-93BA-54B016AD4C15}" type="sibTrans" cxnId="{E893E0E2-BF7C-4018-ACE2-7EA75D6AABA6}">
      <dgm:prSet/>
      <dgm:spPr/>
      <dgm:t>
        <a:bodyPr/>
        <a:lstStyle/>
        <a:p>
          <a:endParaRPr lang="zh-TW" altLang="en-US"/>
        </a:p>
      </dgm:t>
    </dgm:pt>
    <dgm:pt modelId="{20CA423E-3F62-4A4B-A4D5-D69F0686CC17}">
      <dgm:prSet custT="1"/>
      <dgm:spPr/>
      <dgm:t>
        <a:bodyPr/>
        <a:lstStyle/>
        <a:p>
          <a:r>
            <a:rPr lang="zh-TW" altLang="en-US" sz="5400" dirty="0">
              <a:latin typeface="微軟正黑體" panose="020B0604030504040204" pitchFamily="34" charset="-120"/>
              <a:ea typeface="微軟正黑體" panose="020B0604030504040204" pitchFamily="34" charset="-120"/>
            </a:rPr>
            <a:t>慈濟人文</a:t>
          </a:r>
          <a:endParaRPr lang="zh-TW" altLang="en-US" sz="4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2AB04C9-140A-4FD7-A6C8-E38B84C8005E}" type="parTrans" cxnId="{F093485C-52BF-48F9-B7E0-35E4F3D9AB87}">
      <dgm:prSet/>
      <dgm:spPr/>
      <dgm:t>
        <a:bodyPr/>
        <a:lstStyle/>
        <a:p>
          <a:endParaRPr lang="zh-TW" altLang="en-US"/>
        </a:p>
      </dgm:t>
    </dgm:pt>
    <dgm:pt modelId="{005AF601-1569-4C41-BC9F-D02246062C95}" type="sibTrans" cxnId="{F093485C-52BF-48F9-B7E0-35E4F3D9AB87}">
      <dgm:prSet/>
      <dgm:spPr/>
      <dgm:t>
        <a:bodyPr/>
        <a:lstStyle/>
        <a:p>
          <a:endParaRPr lang="zh-TW" altLang="en-US"/>
        </a:p>
      </dgm:t>
    </dgm:pt>
    <dgm:pt modelId="{20273208-121C-47F6-B817-207654CF0446}" type="pres">
      <dgm:prSet presAssocID="{626AF80E-5494-412E-B3F0-611694F90205}" presName="compositeShape" presStyleCnt="0">
        <dgm:presLayoutVars>
          <dgm:chMax val="7"/>
          <dgm:dir/>
          <dgm:resizeHandles val="exact"/>
        </dgm:presLayoutVars>
      </dgm:prSet>
      <dgm:spPr/>
    </dgm:pt>
    <dgm:pt modelId="{349BF6C8-791E-4C75-9D4F-5825CFDC108C}" type="pres">
      <dgm:prSet presAssocID="{6EBF0835-D657-4F11-8F15-67A30CD75F30}" presName="circ1" presStyleLbl="vennNode1" presStyleIdx="0" presStyleCnt="3"/>
      <dgm:spPr/>
    </dgm:pt>
    <dgm:pt modelId="{1A783B1F-2B26-42DC-B149-549772F143A4}" type="pres">
      <dgm:prSet presAssocID="{6EBF0835-D657-4F11-8F15-67A30CD75F3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DAA216D-0CF9-4BA8-8F1A-F237802FEEC9}" type="pres">
      <dgm:prSet presAssocID="{F21DA0AF-CC15-489A-B851-B78E75FC1CDD}" presName="circ2" presStyleLbl="vennNode1" presStyleIdx="1" presStyleCnt="3"/>
      <dgm:spPr/>
    </dgm:pt>
    <dgm:pt modelId="{53920A1E-E1A1-4CC3-82E3-F998603F3017}" type="pres">
      <dgm:prSet presAssocID="{F21DA0AF-CC15-489A-B851-B78E75FC1CD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CCF9271-54EF-4D31-BAD0-B2A354A0E478}" type="pres">
      <dgm:prSet presAssocID="{20CA423E-3F62-4A4B-A4D5-D69F0686CC17}" presName="circ3" presStyleLbl="vennNode1" presStyleIdx="2" presStyleCnt="3"/>
      <dgm:spPr/>
    </dgm:pt>
    <dgm:pt modelId="{A1495AF3-8BE0-4971-B139-B7184E5F9553}" type="pres">
      <dgm:prSet presAssocID="{20CA423E-3F62-4A4B-A4D5-D69F0686CC1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75F3D12-5D29-47DB-B8EF-C0DD9AFA3DDD}" type="presOf" srcId="{F21DA0AF-CC15-489A-B851-B78E75FC1CDD}" destId="{53920A1E-E1A1-4CC3-82E3-F998603F3017}" srcOrd="1" destOrd="0" presId="urn:microsoft.com/office/officeart/2005/8/layout/venn1"/>
    <dgm:cxn modelId="{4A316D25-F952-4137-BF9C-286D39686DE9}" srcId="{626AF80E-5494-412E-B3F0-611694F90205}" destId="{6EBF0835-D657-4F11-8F15-67A30CD75F30}" srcOrd="0" destOrd="0" parTransId="{CD820D88-B96A-46A1-A28C-222431E547A7}" sibTransId="{78BC3DB8-F5F5-4BCB-8968-C69606B5F11A}"/>
    <dgm:cxn modelId="{9DBD1834-348B-4A5C-9442-2DBF41A2F6C3}" type="presOf" srcId="{20CA423E-3F62-4A4B-A4D5-D69F0686CC17}" destId="{A1495AF3-8BE0-4971-B139-B7184E5F9553}" srcOrd="1" destOrd="0" presId="urn:microsoft.com/office/officeart/2005/8/layout/venn1"/>
    <dgm:cxn modelId="{94FD7738-E0FE-4D07-BED5-48DAAF53EF96}" type="presOf" srcId="{6EBF0835-D657-4F11-8F15-67A30CD75F30}" destId="{1A783B1F-2B26-42DC-B149-549772F143A4}" srcOrd="1" destOrd="0" presId="urn:microsoft.com/office/officeart/2005/8/layout/venn1"/>
    <dgm:cxn modelId="{975E1F5C-749C-43DA-B83A-5D06208F2ACD}" type="presOf" srcId="{6EBF0835-D657-4F11-8F15-67A30CD75F30}" destId="{349BF6C8-791E-4C75-9D4F-5825CFDC108C}" srcOrd="0" destOrd="0" presId="urn:microsoft.com/office/officeart/2005/8/layout/venn1"/>
    <dgm:cxn modelId="{F093485C-52BF-48F9-B7E0-35E4F3D9AB87}" srcId="{626AF80E-5494-412E-B3F0-611694F90205}" destId="{20CA423E-3F62-4A4B-A4D5-D69F0686CC17}" srcOrd="2" destOrd="0" parTransId="{C2AB04C9-140A-4FD7-A6C8-E38B84C8005E}" sibTransId="{005AF601-1569-4C41-BC9F-D02246062C95}"/>
    <dgm:cxn modelId="{1CA6EE65-5D60-4BAF-98A3-66354EF4B07F}" type="presOf" srcId="{F21DA0AF-CC15-489A-B851-B78E75FC1CDD}" destId="{5DAA216D-0CF9-4BA8-8F1A-F237802FEEC9}" srcOrd="0" destOrd="0" presId="urn:microsoft.com/office/officeart/2005/8/layout/venn1"/>
    <dgm:cxn modelId="{252AD573-6918-43EF-A500-72BD81A43063}" type="presOf" srcId="{626AF80E-5494-412E-B3F0-611694F90205}" destId="{20273208-121C-47F6-B817-207654CF0446}" srcOrd="0" destOrd="0" presId="urn:microsoft.com/office/officeart/2005/8/layout/venn1"/>
    <dgm:cxn modelId="{3A25099E-EFEC-4862-BF3E-19CE65203267}" type="presOf" srcId="{20CA423E-3F62-4A4B-A4D5-D69F0686CC17}" destId="{7CCF9271-54EF-4D31-BAD0-B2A354A0E478}" srcOrd="0" destOrd="0" presId="urn:microsoft.com/office/officeart/2005/8/layout/venn1"/>
    <dgm:cxn modelId="{E893E0E2-BF7C-4018-ACE2-7EA75D6AABA6}" srcId="{626AF80E-5494-412E-B3F0-611694F90205}" destId="{F21DA0AF-CC15-489A-B851-B78E75FC1CDD}" srcOrd="1" destOrd="0" parTransId="{C0FD3D18-BE33-455A-9F31-FFDE7423217C}" sibTransId="{70F32879-E219-400D-93BA-54B016AD4C15}"/>
    <dgm:cxn modelId="{6BF1D38E-7034-4B74-B318-B507EB4C77AF}" type="presParOf" srcId="{20273208-121C-47F6-B817-207654CF0446}" destId="{349BF6C8-791E-4C75-9D4F-5825CFDC108C}" srcOrd="0" destOrd="0" presId="urn:microsoft.com/office/officeart/2005/8/layout/venn1"/>
    <dgm:cxn modelId="{E7D63426-21AA-44DC-B036-A32785E687F9}" type="presParOf" srcId="{20273208-121C-47F6-B817-207654CF0446}" destId="{1A783B1F-2B26-42DC-B149-549772F143A4}" srcOrd="1" destOrd="0" presId="urn:microsoft.com/office/officeart/2005/8/layout/venn1"/>
    <dgm:cxn modelId="{585CB014-F473-4622-A1E9-A2236CD26A54}" type="presParOf" srcId="{20273208-121C-47F6-B817-207654CF0446}" destId="{5DAA216D-0CF9-4BA8-8F1A-F237802FEEC9}" srcOrd="2" destOrd="0" presId="urn:microsoft.com/office/officeart/2005/8/layout/venn1"/>
    <dgm:cxn modelId="{EE552C63-465E-4BDF-BD31-270A9E0C4379}" type="presParOf" srcId="{20273208-121C-47F6-B817-207654CF0446}" destId="{53920A1E-E1A1-4CC3-82E3-F998603F3017}" srcOrd="3" destOrd="0" presId="urn:microsoft.com/office/officeart/2005/8/layout/venn1"/>
    <dgm:cxn modelId="{77A814B7-089A-4CC7-A107-54B4D09D4FAF}" type="presParOf" srcId="{20273208-121C-47F6-B817-207654CF0446}" destId="{7CCF9271-54EF-4D31-BAD0-B2A354A0E478}" srcOrd="4" destOrd="0" presId="urn:microsoft.com/office/officeart/2005/8/layout/venn1"/>
    <dgm:cxn modelId="{7083120F-000A-44C2-823C-AF05639CE585}" type="presParOf" srcId="{20273208-121C-47F6-B817-207654CF0446}" destId="{A1495AF3-8BE0-4971-B139-B7184E5F955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BC891F-D169-4457-8E56-5F117301F8A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43FC395E-064D-4B14-8385-48D09C5FA6C2}">
      <dgm:prSet phldrT="[文字]"/>
      <dgm:spPr>
        <a:solidFill>
          <a:srgbClr val="C00000"/>
        </a:solidFill>
      </dgm:spPr>
      <dgm:t>
        <a:bodyPr/>
        <a:lstStyle/>
        <a:p>
          <a:r>
            <a:rPr lang="zh-TW" altLang="en-US" dirty="0">
              <a:latin typeface="標楷體" pitchFamily="65" charset="-120"/>
              <a:ea typeface="標楷體" pitchFamily="65" charset="-120"/>
            </a:rPr>
            <a:t>快樂的心</a:t>
          </a:r>
        </a:p>
      </dgm:t>
    </dgm:pt>
    <dgm:pt modelId="{B5D82E6E-B6F8-4D86-84EA-3497E1AC3C80}" type="parTrans" cxnId="{E4E5DDCA-6966-4F2D-A6A0-DC7EB5D98072}">
      <dgm:prSet/>
      <dgm:spPr/>
      <dgm:t>
        <a:bodyPr/>
        <a:lstStyle/>
        <a:p>
          <a:endParaRPr lang="zh-TW" altLang="en-US"/>
        </a:p>
      </dgm:t>
    </dgm:pt>
    <dgm:pt modelId="{3A086DF4-7FC1-4ED0-8D8E-25B60776235A}" type="sibTrans" cxnId="{E4E5DDCA-6966-4F2D-A6A0-DC7EB5D98072}">
      <dgm:prSet/>
      <dgm:spPr/>
      <dgm:t>
        <a:bodyPr/>
        <a:lstStyle/>
        <a:p>
          <a:endParaRPr lang="zh-TW" altLang="en-US"/>
        </a:p>
      </dgm:t>
    </dgm:pt>
    <dgm:pt modelId="{E93A8686-5262-485C-9560-883E55F05042}">
      <dgm:prSet phldrT="[文字]"/>
      <dgm:spPr>
        <a:solidFill>
          <a:srgbClr val="00B050"/>
        </a:solidFill>
      </dgm:spPr>
      <dgm:t>
        <a:bodyPr/>
        <a:lstStyle/>
        <a:p>
          <a:r>
            <a:rPr lang="zh-TW" altLang="en-US" dirty="0">
              <a:latin typeface="標楷體" pitchFamily="65" charset="-120"/>
              <a:ea typeface="標楷體" pitchFamily="65" charset="-120"/>
            </a:rPr>
            <a:t>展現的心</a:t>
          </a:r>
        </a:p>
      </dgm:t>
    </dgm:pt>
    <dgm:pt modelId="{9CC00E09-2414-4B3A-8FD4-2B174F05D209}" type="parTrans" cxnId="{59B9FF5A-F53B-4F55-917E-56F7D6BD57B9}">
      <dgm:prSet/>
      <dgm:spPr/>
      <dgm:t>
        <a:bodyPr/>
        <a:lstStyle/>
        <a:p>
          <a:endParaRPr lang="zh-TW" altLang="en-US"/>
        </a:p>
      </dgm:t>
    </dgm:pt>
    <dgm:pt modelId="{FE53CC33-50E3-4A3E-AE84-CFF90C121F85}" type="sibTrans" cxnId="{59B9FF5A-F53B-4F55-917E-56F7D6BD57B9}">
      <dgm:prSet/>
      <dgm:spPr/>
      <dgm:t>
        <a:bodyPr/>
        <a:lstStyle/>
        <a:p>
          <a:endParaRPr lang="zh-TW" altLang="en-US"/>
        </a:p>
      </dgm:t>
    </dgm:pt>
    <dgm:pt modelId="{2E726F1C-CFB9-40CC-98CB-06C456C6F551}">
      <dgm:prSet phldrT="[文字]"/>
      <dgm:spPr>
        <a:solidFill>
          <a:srgbClr val="0070C0"/>
        </a:solidFill>
      </dgm:spPr>
      <dgm:t>
        <a:bodyPr/>
        <a:lstStyle/>
        <a:p>
          <a:r>
            <a:rPr lang="zh-TW" altLang="en-US" dirty="0">
              <a:latin typeface="標楷體" pitchFamily="65" charset="-120"/>
              <a:ea typeface="標楷體" pitchFamily="65" charset="-120"/>
            </a:rPr>
            <a:t>投入的心</a:t>
          </a:r>
        </a:p>
      </dgm:t>
    </dgm:pt>
    <dgm:pt modelId="{A1A00288-1684-40BF-9BB0-D3376AEEE478}" type="parTrans" cxnId="{ED5E88D6-6621-49B1-83DC-F0D45D9131D5}">
      <dgm:prSet/>
      <dgm:spPr/>
      <dgm:t>
        <a:bodyPr/>
        <a:lstStyle/>
        <a:p>
          <a:endParaRPr lang="zh-TW" altLang="en-US"/>
        </a:p>
      </dgm:t>
    </dgm:pt>
    <dgm:pt modelId="{39F230F3-FE85-4DC1-8106-DFE895FACF49}" type="sibTrans" cxnId="{ED5E88D6-6621-49B1-83DC-F0D45D9131D5}">
      <dgm:prSet/>
      <dgm:spPr/>
      <dgm:t>
        <a:bodyPr/>
        <a:lstStyle/>
        <a:p>
          <a:endParaRPr lang="zh-TW" altLang="en-US"/>
        </a:p>
      </dgm:t>
    </dgm:pt>
    <dgm:pt modelId="{A7A50C10-62B9-4E20-9C6A-86EEFF06A16C}" type="pres">
      <dgm:prSet presAssocID="{85BC891F-D169-4457-8E56-5F117301F8A5}" presName="linearFlow" presStyleCnt="0">
        <dgm:presLayoutVars>
          <dgm:dir/>
          <dgm:resizeHandles val="exact"/>
        </dgm:presLayoutVars>
      </dgm:prSet>
      <dgm:spPr/>
    </dgm:pt>
    <dgm:pt modelId="{FEB356E7-63F8-45A6-865B-E0CEF1BDD81B}" type="pres">
      <dgm:prSet presAssocID="{43FC395E-064D-4B14-8385-48D09C5FA6C2}" presName="composite" presStyleCnt="0"/>
      <dgm:spPr/>
    </dgm:pt>
    <dgm:pt modelId="{50041E0C-D4A9-42BA-807D-434AC473DDD8}" type="pres">
      <dgm:prSet presAssocID="{43FC395E-064D-4B14-8385-48D09C5FA6C2}" presName="imgShp" presStyleLbl="fgImgPlace1" presStyleIdx="0" presStyleCnt="3"/>
      <dgm:spPr/>
    </dgm:pt>
    <dgm:pt modelId="{5DE60CD1-58D1-4FE2-AB29-2E8C857BF2AA}" type="pres">
      <dgm:prSet presAssocID="{43FC395E-064D-4B14-8385-48D09C5FA6C2}" presName="txShp" presStyleLbl="node1" presStyleIdx="0" presStyleCnt="3" custScaleX="100957" custLinFactNeighborX="-204" custLinFactNeighborY="839">
        <dgm:presLayoutVars>
          <dgm:bulletEnabled val="1"/>
        </dgm:presLayoutVars>
      </dgm:prSet>
      <dgm:spPr/>
    </dgm:pt>
    <dgm:pt modelId="{875EDDB5-C22A-4EF9-88EC-5B6D4B742DDE}" type="pres">
      <dgm:prSet presAssocID="{3A086DF4-7FC1-4ED0-8D8E-25B60776235A}" presName="spacing" presStyleCnt="0"/>
      <dgm:spPr/>
    </dgm:pt>
    <dgm:pt modelId="{03D1F0B9-8690-44B2-82B4-066B371BF67D}" type="pres">
      <dgm:prSet presAssocID="{E93A8686-5262-485C-9560-883E55F05042}" presName="composite" presStyleCnt="0"/>
      <dgm:spPr/>
    </dgm:pt>
    <dgm:pt modelId="{A53A02D6-04F8-4761-A21F-5ACEA2E4518A}" type="pres">
      <dgm:prSet presAssocID="{E93A8686-5262-485C-9560-883E55F05042}" presName="imgShp" presStyleLbl="fgImgPlace1" presStyleIdx="1" presStyleCnt="3"/>
      <dgm:spPr/>
    </dgm:pt>
    <dgm:pt modelId="{D9DCDE67-A649-463C-A8D6-F5392114E1ED}" type="pres">
      <dgm:prSet presAssocID="{E93A8686-5262-485C-9560-883E55F05042}" presName="txShp" presStyleLbl="node1" presStyleIdx="1" presStyleCnt="3">
        <dgm:presLayoutVars>
          <dgm:bulletEnabled val="1"/>
        </dgm:presLayoutVars>
      </dgm:prSet>
      <dgm:spPr/>
    </dgm:pt>
    <dgm:pt modelId="{31BAA7BC-2BE5-4628-AF3E-E2AC28819766}" type="pres">
      <dgm:prSet presAssocID="{FE53CC33-50E3-4A3E-AE84-CFF90C121F85}" presName="spacing" presStyleCnt="0"/>
      <dgm:spPr/>
    </dgm:pt>
    <dgm:pt modelId="{7726A105-4DFC-46A4-A1D3-57EF674871CF}" type="pres">
      <dgm:prSet presAssocID="{2E726F1C-CFB9-40CC-98CB-06C456C6F551}" presName="composite" presStyleCnt="0"/>
      <dgm:spPr/>
    </dgm:pt>
    <dgm:pt modelId="{C78AACDC-0AAC-4706-AF45-16433EF8F4CE}" type="pres">
      <dgm:prSet presAssocID="{2E726F1C-CFB9-40CC-98CB-06C456C6F551}" presName="imgShp" presStyleLbl="fgImgPlace1" presStyleIdx="2" presStyleCnt="3"/>
      <dgm:spPr/>
    </dgm:pt>
    <dgm:pt modelId="{A322E9C3-32C2-404A-A602-C4DC115D1AC3}" type="pres">
      <dgm:prSet presAssocID="{2E726F1C-CFB9-40CC-98CB-06C456C6F551}" presName="txShp" presStyleLbl="node1" presStyleIdx="2" presStyleCnt="3">
        <dgm:presLayoutVars>
          <dgm:bulletEnabled val="1"/>
        </dgm:presLayoutVars>
      </dgm:prSet>
      <dgm:spPr/>
    </dgm:pt>
  </dgm:ptLst>
  <dgm:cxnLst>
    <dgm:cxn modelId="{DBF7B102-80B8-4AFA-B591-70DC10C46DB5}" type="presOf" srcId="{2E726F1C-CFB9-40CC-98CB-06C456C6F551}" destId="{A322E9C3-32C2-404A-A602-C4DC115D1AC3}" srcOrd="0" destOrd="0" presId="urn:microsoft.com/office/officeart/2005/8/layout/vList3"/>
    <dgm:cxn modelId="{4307F911-C5FE-459C-A57D-5FB138D430FC}" type="presOf" srcId="{43FC395E-064D-4B14-8385-48D09C5FA6C2}" destId="{5DE60CD1-58D1-4FE2-AB29-2E8C857BF2AA}" srcOrd="0" destOrd="0" presId="urn:microsoft.com/office/officeart/2005/8/layout/vList3"/>
    <dgm:cxn modelId="{C7385F2E-5CEF-4EE0-8FDD-35ADEDD5CC1D}" type="presOf" srcId="{E93A8686-5262-485C-9560-883E55F05042}" destId="{D9DCDE67-A649-463C-A8D6-F5392114E1ED}" srcOrd="0" destOrd="0" presId="urn:microsoft.com/office/officeart/2005/8/layout/vList3"/>
    <dgm:cxn modelId="{59B9FF5A-F53B-4F55-917E-56F7D6BD57B9}" srcId="{85BC891F-D169-4457-8E56-5F117301F8A5}" destId="{E93A8686-5262-485C-9560-883E55F05042}" srcOrd="1" destOrd="0" parTransId="{9CC00E09-2414-4B3A-8FD4-2B174F05D209}" sibTransId="{FE53CC33-50E3-4A3E-AE84-CFF90C121F85}"/>
    <dgm:cxn modelId="{5248AB82-6741-440F-946A-523924EF6D89}" type="presOf" srcId="{85BC891F-D169-4457-8E56-5F117301F8A5}" destId="{A7A50C10-62B9-4E20-9C6A-86EEFF06A16C}" srcOrd="0" destOrd="0" presId="urn:microsoft.com/office/officeart/2005/8/layout/vList3"/>
    <dgm:cxn modelId="{E4E5DDCA-6966-4F2D-A6A0-DC7EB5D98072}" srcId="{85BC891F-D169-4457-8E56-5F117301F8A5}" destId="{43FC395E-064D-4B14-8385-48D09C5FA6C2}" srcOrd="0" destOrd="0" parTransId="{B5D82E6E-B6F8-4D86-84EA-3497E1AC3C80}" sibTransId="{3A086DF4-7FC1-4ED0-8D8E-25B60776235A}"/>
    <dgm:cxn modelId="{ED5E88D6-6621-49B1-83DC-F0D45D9131D5}" srcId="{85BC891F-D169-4457-8E56-5F117301F8A5}" destId="{2E726F1C-CFB9-40CC-98CB-06C456C6F551}" srcOrd="2" destOrd="0" parTransId="{A1A00288-1684-40BF-9BB0-D3376AEEE478}" sibTransId="{39F230F3-FE85-4DC1-8106-DFE895FACF49}"/>
    <dgm:cxn modelId="{7BA8524F-E869-4253-ACE1-AD2B833DC78C}" type="presParOf" srcId="{A7A50C10-62B9-4E20-9C6A-86EEFF06A16C}" destId="{FEB356E7-63F8-45A6-865B-E0CEF1BDD81B}" srcOrd="0" destOrd="0" presId="urn:microsoft.com/office/officeart/2005/8/layout/vList3"/>
    <dgm:cxn modelId="{AFEE46E8-7237-4A5C-8F82-2FA4C2C7E48D}" type="presParOf" srcId="{FEB356E7-63F8-45A6-865B-E0CEF1BDD81B}" destId="{50041E0C-D4A9-42BA-807D-434AC473DDD8}" srcOrd="0" destOrd="0" presId="urn:microsoft.com/office/officeart/2005/8/layout/vList3"/>
    <dgm:cxn modelId="{969A29DE-DDF4-427C-932F-39B427F78122}" type="presParOf" srcId="{FEB356E7-63F8-45A6-865B-E0CEF1BDD81B}" destId="{5DE60CD1-58D1-4FE2-AB29-2E8C857BF2AA}" srcOrd="1" destOrd="0" presId="urn:microsoft.com/office/officeart/2005/8/layout/vList3"/>
    <dgm:cxn modelId="{07F6F632-87F5-47F3-9EE0-EC991B5B0BB4}" type="presParOf" srcId="{A7A50C10-62B9-4E20-9C6A-86EEFF06A16C}" destId="{875EDDB5-C22A-4EF9-88EC-5B6D4B742DDE}" srcOrd="1" destOrd="0" presId="urn:microsoft.com/office/officeart/2005/8/layout/vList3"/>
    <dgm:cxn modelId="{3DBB6080-1CB9-4458-9EA3-5DD64C6FBAD5}" type="presParOf" srcId="{A7A50C10-62B9-4E20-9C6A-86EEFF06A16C}" destId="{03D1F0B9-8690-44B2-82B4-066B371BF67D}" srcOrd="2" destOrd="0" presId="urn:microsoft.com/office/officeart/2005/8/layout/vList3"/>
    <dgm:cxn modelId="{D5860740-1B58-4803-B6E6-9A4F69956236}" type="presParOf" srcId="{03D1F0B9-8690-44B2-82B4-066B371BF67D}" destId="{A53A02D6-04F8-4761-A21F-5ACEA2E4518A}" srcOrd="0" destOrd="0" presId="urn:microsoft.com/office/officeart/2005/8/layout/vList3"/>
    <dgm:cxn modelId="{4DB21425-9906-4239-85BB-9B55C99A0942}" type="presParOf" srcId="{03D1F0B9-8690-44B2-82B4-066B371BF67D}" destId="{D9DCDE67-A649-463C-A8D6-F5392114E1ED}" srcOrd="1" destOrd="0" presId="urn:microsoft.com/office/officeart/2005/8/layout/vList3"/>
    <dgm:cxn modelId="{BF540D14-6890-4FD4-A2A0-16DEB415E117}" type="presParOf" srcId="{A7A50C10-62B9-4E20-9C6A-86EEFF06A16C}" destId="{31BAA7BC-2BE5-4628-AF3E-E2AC28819766}" srcOrd="3" destOrd="0" presId="urn:microsoft.com/office/officeart/2005/8/layout/vList3"/>
    <dgm:cxn modelId="{08B96571-F770-4223-9910-8AFBAC11B2F6}" type="presParOf" srcId="{A7A50C10-62B9-4E20-9C6A-86EEFF06A16C}" destId="{7726A105-4DFC-46A4-A1D3-57EF674871CF}" srcOrd="4" destOrd="0" presId="urn:microsoft.com/office/officeart/2005/8/layout/vList3"/>
    <dgm:cxn modelId="{57E70B52-41D6-481C-835C-AB7A77A1421F}" type="presParOf" srcId="{7726A105-4DFC-46A4-A1D3-57EF674871CF}" destId="{C78AACDC-0AAC-4706-AF45-16433EF8F4CE}" srcOrd="0" destOrd="0" presId="urn:microsoft.com/office/officeart/2005/8/layout/vList3"/>
    <dgm:cxn modelId="{290180F8-31C0-42BE-95EC-F3D24F2B43BE}" type="presParOf" srcId="{7726A105-4DFC-46A4-A1D3-57EF674871CF}" destId="{A322E9C3-32C2-404A-A602-C4DC115D1AC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3CF8CB-64D5-42AA-BA2D-86AC913C175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251624B-A3CB-4E85-9FB9-1B16263F9C23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共知</a:t>
          </a:r>
        </a:p>
      </dgm:t>
    </dgm:pt>
    <dgm:pt modelId="{8E6AD2C0-C386-41B6-AF77-8AA0219C636A}" type="parTrans" cxnId="{BC907EFF-84B1-4F64-B9C5-06B1827B520E}">
      <dgm:prSet/>
      <dgm:spPr/>
      <dgm:t>
        <a:bodyPr/>
        <a:lstStyle/>
        <a:p>
          <a:endParaRPr lang="zh-TW" altLang="en-US"/>
        </a:p>
      </dgm:t>
    </dgm:pt>
    <dgm:pt modelId="{E1FABED6-0BA3-4654-A0F8-95A3B61D2A54}" type="sibTrans" cxnId="{BC907EFF-84B1-4F64-B9C5-06B1827B520E}">
      <dgm:prSet/>
      <dgm:spPr/>
      <dgm:t>
        <a:bodyPr/>
        <a:lstStyle/>
        <a:p>
          <a:endParaRPr lang="zh-TW" altLang="en-US"/>
        </a:p>
      </dgm:t>
    </dgm:pt>
    <dgm:pt modelId="{D34F82EF-CD65-4946-8D9C-57D465822863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共識</a:t>
          </a:r>
        </a:p>
      </dgm:t>
    </dgm:pt>
    <dgm:pt modelId="{601712A1-30A3-4812-AF2E-7BB6314C1C3A}" type="parTrans" cxnId="{0321855C-98C1-4A98-8361-7D0BFD4C1D28}">
      <dgm:prSet/>
      <dgm:spPr/>
      <dgm:t>
        <a:bodyPr/>
        <a:lstStyle/>
        <a:p>
          <a:endParaRPr lang="zh-TW" altLang="en-US"/>
        </a:p>
      </dgm:t>
    </dgm:pt>
    <dgm:pt modelId="{5921488F-7E0F-4DFE-BAD3-03D6E7306A0D}" type="sibTrans" cxnId="{0321855C-98C1-4A98-8361-7D0BFD4C1D28}">
      <dgm:prSet/>
      <dgm:spPr/>
      <dgm:t>
        <a:bodyPr/>
        <a:lstStyle/>
        <a:p>
          <a:endParaRPr lang="zh-TW" altLang="en-US"/>
        </a:p>
      </dgm:t>
    </dgm:pt>
    <dgm:pt modelId="{E8C27BB6-28B6-4E0F-9747-91EEDB348DD9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共行</a:t>
          </a:r>
        </a:p>
      </dgm:t>
    </dgm:pt>
    <dgm:pt modelId="{F85D3261-18BA-4958-B691-05834FA9B0B6}" type="parTrans" cxnId="{ECB094FC-6E61-40E7-A6C1-ED94B9F76FB8}">
      <dgm:prSet/>
      <dgm:spPr/>
      <dgm:t>
        <a:bodyPr/>
        <a:lstStyle/>
        <a:p>
          <a:endParaRPr lang="zh-TW" altLang="en-US"/>
        </a:p>
      </dgm:t>
    </dgm:pt>
    <dgm:pt modelId="{F40C7E32-5F48-42AD-A341-17CBE4138D88}" type="sibTrans" cxnId="{ECB094FC-6E61-40E7-A6C1-ED94B9F76FB8}">
      <dgm:prSet/>
      <dgm:spPr/>
      <dgm:t>
        <a:bodyPr/>
        <a:lstStyle/>
        <a:p>
          <a:endParaRPr lang="zh-TW" altLang="en-US"/>
        </a:p>
      </dgm:t>
    </dgm:pt>
    <dgm:pt modelId="{326760FF-5F80-48F2-A4BF-8F1775484AEB}" type="pres">
      <dgm:prSet presAssocID="{1B3CF8CB-64D5-42AA-BA2D-86AC913C1754}" presName="CompostProcess" presStyleCnt="0">
        <dgm:presLayoutVars>
          <dgm:dir/>
          <dgm:resizeHandles val="exact"/>
        </dgm:presLayoutVars>
      </dgm:prSet>
      <dgm:spPr/>
    </dgm:pt>
    <dgm:pt modelId="{3D152EA0-0719-4E26-8FA2-DF45C04F0277}" type="pres">
      <dgm:prSet presAssocID="{1B3CF8CB-64D5-42AA-BA2D-86AC913C1754}" presName="arrow" presStyleLbl="bgShp" presStyleIdx="0" presStyleCnt="1"/>
      <dgm:spPr/>
    </dgm:pt>
    <dgm:pt modelId="{0104E580-E412-41D0-A4D9-63F6C1D6A242}" type="pres">
      <dgm:prSet presAssocID="{1B3CF8CB-64D5-42AA-BA2D-86AC913C1754}" presName="linearProcess" presStyleCnt="0"/>
      <dgm:spPr/>
    </dgm:pt>
    <dgm:pt modelId="{C8B933C0-2510-4987-BA28-096949BA044F}" type="pres">
      <dgm:prSet presAssocID="{8251624B-A3CB-4E85-9FB9-1B16263F9C23}" presName="textNode" presStyleLbl="node1" presStyleIdx="0" presStyleCnt="3">
        <dgm:presLayoutVars>
          <dgm:bulletEnabled val="1"/>
        </dgm:presLayoutVars>
      </dgm:prSet>
      <dgm:spPr/>
    </dgm:pt>
    <dgm:pt modelId="{EF888C04-8853-4155-A1AC-B8137740A439}" type="pres">
      <dgm:prSet presAssocID="{E1FABED6-0BA3-4654-A0F8-95A3B61D2A54}" presName="sibTrans" presStyleCnt="0"/>
      <dgm:spPr/>
    </dgm:pt>
    <dgm:pt modelId="{E172C05E-3A34-4C72-A11E-459458D949DC}" type="pres">
      <dgm:prSet presAssocID="{D34F82EF-CD65-4946-8D9C-57D465822863}" presName="textNode" presStyleLbl="node1" presStyleIdx="1" presStyleCnt="3">
        <dgm:presLayoutVars>
          <dgm:bulletEnabled val="1"/>
        </dgm:presLayoutVars>
      </dgm:prSet>
      <dgm:spPr/>
    </dgm:pt>
    <dgm:pt modelId="{DAD19C98-0992-435F-834E-4D5412FAA4BC}" type="pres">
      <dgm:prSet presAssocID="{5921488F-7E0F-4DFE-BAD3-03D6E7306A0D}" presName="sibTrans" presStyleCnt="0"/>
      <dgm:spPr/>
    </dgm:pt>
    <dgm:pt modelId="{FD0FD8AA-593D-44FD-B516-632EE248AF82}" type="pres">
      <dgm:prSet presAssocID="{E8C27BB6-28B6-4E0F-9747-91EEDB348DD9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321855C-98C1-4A98-8361-7D0BFD4C1D28}" srcId="{1B3CF8CB-64D5-42AA-BA2D-86AC913C1754}" destId="{D34F82EF-CD65-4946-8D9C-57D465822863}" srcOrd="1" destOrd="0" parTransId="{601712A1-30A3-4812-AF2E-7BB6314C1C3A}" sibTransId="{5921488F-7E0F-4DFE-BAD3-03D6E7306A0D}"/>
    <dgm:cxn modelId="{F221F555-408E-4E78-AE67-A95020EF4786}" type="presOf" srcId="{8251624B-A3CB-4E85-9FB9-1B16263F9C23}" destId="{C8B933C0-2510-4987-BA28-096949BA044F}" srcOrd="0" destOrd="0" presId="urn:microsoft.com/office/officeart/2005/8/layout/hProcess9"/>
    <dgm:cxn modelId="{BA05B997-6C7B-403E-9E1E-3FEE7D8BD931}" type="presOf" srcId="{E8C27BB6-28B6-4E0F-9747-91EEDB348DD9}" destId="{FD0FD8AA-593D-44FD-B516-632EE248AF82}" srcOrd="0" destOrd="0" presId="urn:microsoft.com/office/officeart/2005/8/layout/hProcess9"/>
    <dgm:cxn modelId="{42A790A9-3E84-4190-8276-8D73CC39A399}" type="presOf" srcId="{1B3CF8CB-64D5-42AA-BA2D-86AC913C1754}" destId="{326760FF-5F80-48F2-A4BF-8F1775484AEB}" srcOrd="0" destOrd="0" presId="urn:microsoft.com/office/officeart/2005/8/layout/hProcess9"/>
    <dgm:cxn modelId="{070005E2-6B81-435D-A341-FFC10C136089}" type="presOf" srcId="{D34F82EF-CD65-4946-8D9C-57D465822863}" destId="{E172C05E-3A34-4C72-A11E-459458D949DC}" srcOrd="0" destOrd="0" presId="urn:microsoft.com/office/officeart/2005/8/layout/hProcess9"/>
    <dgm:cxn modelId="{ECB094FC-6E61-40E7-A6C1-ED94B9F76FB8}" srcId="{1B3CF8CB-64D5-42AA-BA2D-86AC913C1754}" destId="{E8C27BB6-28B6-4E0F-9747-91EEDB348DD9}" srcOrd="2" destOrd="0" parTransId="{F85D3261-18BA-4958-B691-05834FA9B0B6}" sibTransId="{F40C7E32-5F48-42AD-A341-17CBE4138D88}"/>
    <dgm:cxn modelId="{BC907EFF-84B1-4F64-B9C5-06B1827B520E}" srcId="{1B3CF8CB-64D5-42AA-BA2D-86AC913C1754}" destId="{8251624B-A3CB-4E85-9FB9-1B16263F9C23}" srcOrd="0" destOrd="0" parTransId="{8E6AD2C0-C386-41B6-AF77-8AA0219C636A}" sibTransId="{E1FABED6-0BA3-4654-A0F8-95A3B61D2A54}"/>
    <dgm:cxn modelId="{77CA37A5-58B9-43E2-B89F-39AF68543AF3}" type="presParOf" srcId="{326760FF-5F80-48F2-A4BF-8F1775484AEB}" destId="{3D152EA0-0719-4E26-8FA2-DF45C04F0277}" srcOrd="0" destOrd="0" presId="urn:microsoft.com/office/officeart/2005/8/layout/hProcess9"/>
    <dgm:cxn modelId="{953858B1-C8D4-4EE6-9C7D-53B4BA056625}" type="presParOf" srcId="{326760FF-5F80-48F2-A4BF-8F1775484AEB}" destId="{0104E580-E412-41D0-A4D9-63F6C1D6A242}" srcOrd="1" destOrd="0" presId="urn:microsoft.com/office/officeart/2005/8/layout/hProcess9"/>
    <dgm:cxn modelId="{F3E2D036-2C18-4476-A28B-0E5699B53F75}" type="presParOf" srcId="{0104E580-E412-41D0-A4D9-63F6C1D6A242}" destId="{C8B933C0-2510-4987-BA28-096949BA044F}" srcOrd="0" destOrd="0" presId="urn:microsoft.com/office/officeart/2005/8/layout/hProcess9"/>
    <dgm:cxn modelId="{B1A7C9C7-8407-430B-8A4F-C2164543A125}" type="presParOf" srcId="{0104E580-E412-41D0-A4D9-63F6C1D6A242}" destId="{EF888C04-8853-4155-A1AC-B8137740A439}" srcOrd="1" destOrd="0" presId="urn:microsoft.com/office/officeart/2005/8/layout/hProcess9"/>
    <dgm:cxn modelId="{776C968B-6481-4D5A-AE99-457C7BB83B0A}" type="presParOf" srcId="{0104E580-E412-41D0-A4D9-63F6C1D6A242}" destId="{E172C05E-3A34-4C72-A11E-459458D949DC}" srcOrd="2" destOrd="0" presId="urn:microsoft.com/office/officeart/2005/8/layout/hProcess9"/>
    <dgm:cxn modelId="{6DCCC748-F1D3-44E4-A1A1-A741CE346119}" type="presParOf" srcId="{0104E580-E412-41D0-A4D9-63F6C1D6A242}" destId="{DAD19C98-0992-435F-834E-4D5412FAA4BC}" srcOrd="3" destOrd="0" presId="urn:microsoft.com/office/officeart/2005/8/layout/hProcess9"/>
    <dgm:cxn modelId="{80CE31D7-05A5-4B9E-B2F1-FE43ED56F249}" type="presParOf" srcId="{0104E580-E412-41D0-A4D9-63F6C1D6A242}" destId="{FD0FD8AA-593D-44FD-B516-632EE248AF8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3CF8CB-64D5-42AA-BA2D-86AC913C175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251624B-A3CB-4E85-9FB9-1B16263F9C23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共知</a:t>
          </a:r>
        </a:p>
      </dgm:t>
    </dgm:pt>
    <dgm:pt modelId="{8E6AD2C0-C386-41B6-AF77-8AA0219C636A}" type="parTrans" cxnId="{BC907EFF-84B1-4F64-B9C5-06B1827B520E}">
      <dgm:prSet/>
      <dgm:spPr/>
      <dgm:t>
        <a:bodyPr/>
        <a:lstStyle/>
        <a:p>
          <a:endParaRPr lang="zh-TW" altLang="en-US"/>
        </a:p>
      </dgm:t>
    </dgm:pt>
    <dgm:pt modelId="{E1FABED6-0BA3-4654-A0F8-95A3B61D2A54}" type="sibTrans" cxnId="{BC907EFF-84B1-4F64-B9C5-06B1827B520E}">
      <dgm:prSet/>
      <dgm:spPr/>
      <dgm:t>
        <a:bodyPr/>
        <a:lstStyle/>
        <a:p>
          <a:endParaRPr lang="zh-TW" altLang="en-US"/>
        </a:p>
      </dgm:t>
    </dgm:pt>
    <dgm:pt modelId="{D34F82EF-CD65-4946-8D9C-57D465822863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共識</a:t>
          </a:r>
        </a:p>
      </dgm:t>
    </dgm:pt>
    <dgm:pt modelId="{601712A1-30A3-4812-AF2E-7BB6314C1C3A}" type="parTrans" cxnId="{0321855C-98C1-4A98-8361-7D0BFD4C1D28}">
      <dgm:prSet/>
      <dgm:spPr/>
      <dgm:t>
        <a:bodyPr/>
        <a:lstStyle/>
        <a:p>
          <a:endParaRPr lang="zh-TW" altLang="en-US"/>
        </a:p>
      </dgm:t>
    </dgm:pt>
    <dgm:pt modelId="{5921488F-7E0F-4DFE-BAD3-03D6E7306A0D}" type="sibTrans" cxnId="{0321855C-98C1-4A98-8361-7D0BFD4C1D28}">
      <dgm:prSet/>
      <dgm:spPr/>
      <dgm:t>
        <a:bodyPr/>
        <a:lstStyle/>
        <a:p>
          <a:endParaRPr lang="zh-TW" altLang="en-US"/>
        </a:p>
      </dgm:t>
    </dgm:pt>
    <dgm:pt modelId="{E8C27BB6-28B6-4E0F-9747-91EEDB348DD9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共行</a:t>
          </a:r>
        </a:p>
      </dgm:t>
    </dgm:pt>
    <dgm:pt modelId="{F85D3261-18BA-4958-B691-05834FA9B0B6}" type="parTrans" cxnId="{ECB094FC-6E61-40E7-A6C1-ED94B9F76FB8}">
      <dgm:prSet/>
      <dgm:spPr/>
      <dgm:t>
        <a:bodyPr/>
        <a:lstStyle/>
        <a:p>
          <a:endParaRPr lang="zh-TW" altLang="en-US"/>
        </a:p>
      </dgm:t>
    </dgm:pt>
    <dgm:pt modelId="{F40C7E32-5F48-42AD-A341-17CBE4138D88}" type="sibTrans" cxnId="{ECB094FC-6E61-40E7-A6C1-ED94B9F76FB8}">
      <dgm:prSet/>
      <dgm:spPr/>
      <dgm:t>
        <a:bodyPr/>
        <a:lstStyle/>
        <a:p>
          <a:endParaRPr lang="zh-TW" altLang="en-US"/>
        </a:p>
      </dgm:t>
    </dgm:pt>
    <dgm:pt modelId="{326760FF-5F80-48F2-A4BF-8F1775484AEB}" type="pres">
      <dgm:prSet presAssocID="{1B3CF8CB-64D5-42AA-BA2D-86AC913C1754}" presName="CompostProcess" presStyleCnt="0">
        <dgm:presLayoutVars>
          <dgm:dir/>
          <dgm:resizeHandles val="exact"/>
        </dgm:presLayoutVars>
      </dgm:prSet>
      <dgm:spPr/>
    </dgm:pt>
    <dgm:pt modelId="{3D152EA0-0719-4E26-8FA2-DF45C04F0277}" type="pres">
      <dgm:prSet presAssocID="{1B3CF8CB-64D5-42AA-BA2D-86AC913C1754}" presName="arrow" presStyleLbl="bgShp" presStyleIdx="0" presStyleCnt="1"/>
      <dgm:spPr/>
    </dgm:pt>
    <dgm:pt modelId="{0104E580-E412-41D0-A4D9-63F6C1D6A242}" type="pres">
      <dgm:prSet presAssocID="{1B3CF8CB-64D5-42AA-BA2D-86AC913C1754}" presName="linearProcess" presStyleCnt="0"/>
      <dgm:spPr/>
    </dgm:pt>
    <dgm:pt modelId="{C8B933C0-2510-4987-BA28-096949BA044F}" type="pres">
      <dgm:prSet presAssocID="{8251624B-A3CB-4E85-9FB9-1B16263F9C23}" presName="textNode" presStyleLbl="node1" presStyleIdx="0" presStyleCnt="3">
        <dgm:presLayoutVars>
          <dgm:bulletEnabled val="1"/>
        </dgm:presLayoutVars>
      </dgm:prSet>
      <dgm:spPr/>
    </dgm:pt>
    <dgm:pt modelId="{EF888C04-8853-4155-A1AC-B8137740A439}" type="pres">
      <dgm:prSet presAssocID="{E1FABED6-0BA3-4654-A0F8-95A3B61D2A54}" presName="sibTrans" presStyleCnt="0"/>
      <dgm:spPr/>
    </dgm:pt>
    <dgm:pt modelId="{E172C05E-3A34-4C72-A11E-459458D949DC}" type="pres">
      <dgm:prSet presAssocID="{D34F82EF-CD65-4946-8D9C-57D465822863}" presName="textNode" presStyleLbl="node1" presStyleIdx="1" presStyleCnt="3">
        <dgm:presLayoutVars>
          <dgm:bulletEnabled val="1"/>
        </dgm:presLayoutVars>
      </dgm:prSet>
      <dgm:spPr/>
    </dgm:pt>
    <dgm:pt modelId="{DAD19C98-0992-435F-834E-4D5412FAA4BC}" type="pres">
      <dgm:prSet presAssocID="{5921488F-7E0F-4DFE-BAD3-03D6E7306A0D}" presName="sibTrans" presStyleCnt="0"/>
      <dgm:spPr/>
    </dgm:pt>
    <dgm:pt modelId="{FD0FD8AA-593D-44FD-B516-632EE248AF82}" type="pres">
      <dgm:prSet presAssocID="{E8C27BB6-28B6-4E0F-9747-91EEDB348DD9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321855C-98C1-4A98-8361-7D0BFD4C1D28}" srcId="{1B3CF8CB-64D5-42AA-BA2D-86AC913C1754}" destId="{D34F82EF-CD65-4946-8D9C-57D465822863}" srcOrd="1" destOrd="0" parTransId="{601712A1-30A3-4812-AF2E-7BB6314C1C3A}" sibTransId="{5921488F-7E0F-4DFE-BAD3-03D6E7306A0D}"/>
    <dgm:cxn modelId="{F221F555-408E-4E78-AE67-A95020EF4786}" type="presOf" srcId="{8251624B-A3CB-4E85-9FB9-1B16263F9C23}" destId="{C8B933C0-2510-4987-BA28-096949BA044F}" srcOrd="0" destOrd="0" presId="urn:microsoft.com/office/officeart/2005/8/layout/hProcess9"/>
    <dgm:cxn modelId="{BA05B997-6C7B-403E-9E1E-3FEE7D8BD931}" type="presOf" srcId="{E8C27BB6-28B6-4E0F-9747-91EEDB348DD9}" destId="{FD0FD8AA-593D-44FD-B516-632EE248AF82}" srcOrd="0" destOrd="0" presId="urn:microsoft.com/office/officeart/2005/8/layout/hProcess9"/>
    <dgm:cxn modelId="{42A790A9-3E84-4190-8276-8D73CC39A399}" type="presOf" srcId="{1B3CF8CB-64D5-42AA-BA2D-86AC913C1754}" destId="{326760FF-5F80-48F2-A4BF-8F1775484AEB}" srcOrd="0" destOrd="0" presId="urn:microsoft.com/office/officeart/2005/8/layout/hProcess9"/>
    <dgm:cxn modelId="{070005E2-6B81-435D-A341-FFC10C136089}" type="presOf" srcId="{D34F82EF-CD65-4946-8D9C-57D465822863}" destId="{E172C05E-3A34-4C72-A11E-459458D949DC}" srcOrd="0" destOrd="0" presId="urn:microsoft.com/office/officeart/2005/8/layout/hProcess9"/>
    <dgm:cxn modelId="{ECB094FC-6E61-40E7-A6C1-ED94B9F76FB8}" srcId="{1B3CF8CB-64D5-42AA-BA2D-86AC913C1754}" destId="{E8C27BB6-28B6-4E0F-9747-91EEDB348DD9}" srcOrd="2" destOrd="0" parTransId="{F85D3261-18BA-4958-B691-05834FA9B0B6}" sibTransId="{F40C7E32-5F48-42AD-A341-17CBE4138D88}"/>
    <dgm:cxn modelId="{BC907EFF-84B1-4F64-B9C5-06B1827B520E}" srcId="{1B3CF8CB-64D5-42AA-BA2D-86AC913C1754}" destId="{8251624B-A3CB-4E85-9FB9-1B16263F9C23}" srcOrd="0" destOrd="0" parTransId="{8E6AD2C0-C386-41B6-AF77-8AA0219C636A}" sibTransId="{E1FABED6-0BA3-4654-A0F8-95A3B61D2A54}"/>
    <dgm:cxn modelId="{77CA37A5-58B9-43E2-B89F-39AF68543AF3}" type="presParOf" srcId="{326760FF-5F80-48F2-A4BF-8F1775484AEB}" destId="{3D152EA0-0719-4E26-8FA2-DF45C04F0277}" srcOrd="0" destOrd="0" presId="urn:microsoft.com/office/officeart/2005/8/layout/hProcess9"/>
    <dgm:cxn modelId="{953858B1-C8D4-4EE6-9C7D-53B4BA056625}" type="presParOf" srcId="{326760FF-5F80-48F2-A4BF-8F1775484AEB}" destId="{0104E580-E412-41D0-A4D9-63F6C1D6A242}" srcOrd="1" destOrd="0" presId="urn:microsoft.com/office/officeart/2005/8/layout/hProcess9"/>
    <dgm:cxn modelId="{F3E2D036-2C18-4476-A28B-0E5699B53F75}" type="presParOf" srcId="{0104E580-E412-41D0-A4D9-63F6C1D6A242}" destId="{C8B933C0-2510-4987-BA28-096949BA044F}" srcOrd="0" destOrd="0" presId="urn:microsoft.com/office/officeart/2005/8/layout/hProcess9"/>
    <dgm:cxn modelId="{B1A7C9C7-8407-430B-8A4F-C2164543A125}" type="presParOf" srcId="{0104E580-E412-41D0-A4D9-63F6C1D6A242}" destId="{EF888C04-8853-4155-A1AC-B8137740A439}" srcOrd="1" destOrd="0" presId="urn:microsoft.com/office/officeart/2005/8/layout/hProcess9"/>
    <dgm:cxn modelId="{776C968B-6481-4D5A-AE99-457C7BB83B0A}" type="presParOf" srcId="{0104E580-E412-41D0-A4D9-63F6C1D6A242}" destId="{E172C05E-3A34-4C72-A11E-459458D949DC}" srcOrd="2" destOrd="0" presId="urn:microsoft.com/office/officeart/2005/8/layout/hProcess9"/>
    <dgm:cxn modelId="{6DCCC748-F1D3-44E4-A1A1-A741CE346119}" type="presParOf" srcId="{0104E580-E412-41D0-A4D9-63F6C1D6A242}" destId="{DAD19C98-0992-435F-834E-4D5412FAA4BC}" srcOrd="3" destOrd="0" presId="urn:microsoft.com/office/officeart/2005/8/layout/hProcess9"/>
    <dgm:cxn modelId="{80CE31D7-05A5-4B9E-B2F1-FE43ED56F249}" type="presParOf" srcId="{0104E580-E412-41D0-A4D9-63F6C1D6A242}" destId="{FD0FD8AA-593D-44FD-B516-632EE248AF8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3CF8CB-64D5-42AA-BA2D-86AC913C175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251624B-A3CB-4E85-9FB9-1B16263F9C23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共知</a:t>
          </a:r>
        </a:p>
      </dgm:t>
    </dgm:pt>
    <dgm:pt modelId="{8E6AD2C0-C386-41B6-AF77-8AA0219C636A}" type="parTrans" cxnId="{BC907EFF-84B1-4F64-B9C5-06B1827B520E}">
      <dgm:prSet/>
      <dgm:spPr/>
      <dgm:t>
        <a:bodyPr/>
        <a:lstStyle/>
        <a:p>
          <a:endParaRPr lang="zh-TW" altLang="en-US"/>
        </a:p>
      </dgm:t>
    </dgm:pt>
    <dgm:pt modelId="{E1FABED6-0BA3-4654-A0F8-95A3B61D2A54}" type="sibTrans" cxnId="{BC907EFF-84B1-4F64-B9C5-06B1827B520E}">
      <dgm:prSet/>
      <dgm:spPr/>
      <dgm:t>
        <a:bodyPr/>
        <a:lstStyle/>
        <a:p>
          <a:endParaRPr lang="zh-TW" altLang="en-US"/>
        </a:p>
      </dgm:t>
    </dgm:pt>
    <dgm:pt modelId="{D34F82EF-CD65-4946-8D9C-57D465822863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共識</a:t>
          </a:r>
        </a:p>
      </dgm:t>
    </dgm:pt>
    <dgm:pt modelId="{601712A1-30A3-4812-AF2E-7BB6314C1C3A}" type="parTrans" cxnId="{0321855C-98C1-4A98-8361-7D0BFD4C1D28}">
      <dgm:prSet/>
      <dgm:spPr/>
      <dgm:t>
        <a:bodyPr/>
        <a:lstStyle/>
        <a:p>
          <a:endParaRPr lang="zh-TW" altLang="en-US"/>
        </a:p>
      </dgm:t>
    </dgm:pt>
    <dgm:pt modelId="{5921488F-7E0F-4DFE-BAD3-03D6E7306A0D}" type="sibTrans" cxnId="{0321855C-98C1-4A98-8361-7D0BFD4C1D28}">
      <dgm:prSet/>
      <dgm:spPr/>
      <dgm:t>
        <a:bodyPr/>
        <a:lstStyle/>
        <a:p>
          <a:endParaRPr lang="zh-TW" altLang="en-US"/>
        </a:p>
      </dgm:t>
    </dgm:pt>
    <dgm:pt modelId="{E8C27BB6-28B6-4E0F-9747-91EEDB348DD9}">
      <dgm:prSet phldrT="[文字]" custT="1"/>
      <dgm:spPr/>
      <dgm:t>
        <a:bodyPr/>
        <a:lstStyle/>
        <a:p>
          <a:r>
            <a:rPr lang="zh-TW" altLang="en-US" sz="2400" b="0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共行</a:t>
          </a:r>
        </a:p>
      </dgm:t>
    </dgm:pt>
    <dgm:pt modelId="{F85D3261-18BA-4958-B691-05834FA9B0B6}" type="parTrans" cxnId="{ECB094FC-6E61-40E7-A6C1-ED94B9F76FB8}">
      <dgm:prSet/>
      <dgm:spPr/>
      <dgm:t>
        <a:bodyPr/>
        <a:lstStyle/>
        <a:p>
          <a:endParaRPr lang="zh-TW" altLang="en-US"/>
        </a:p>
      </dgm:t>
    </dgm:pt>
    <dgm:pt modelId="{F40C7E32-5F48-42AD-A341-17CBE4138D88}" type="sibTrans" cxnId="{ECB094FC-6E61-40E7-A6C1-ED94B9F76FB8}">
      <dgm:prSet/>
      <dgm:spPr/>
      <dgm:t>
        <a:bodyPr/>
        <a:lstStyle/>
        <a:p>
          <a:endParaRPr lang="zh-TW" altLang="en-US"/>
        </a:p>
      </dgm:t>
    </dgm:pt>
    <dgm:pt modelId="{326760FF-5F80-48F2-A4BF-8F1775484AEB}" type="pres">
      <dgm:prSet presAssocID="{1B3CF8CB-64D5-42AA-BA2D-86AC913C1754}" presName="CompostProcess" presStyleCnt="0">
        <dgm:presLayoutVars>
          <dgm:dir/>
          <dgm:resizeHandles val="exact"/>
        </dgm:presLayoutVars>
      </dgm:prSet>
      <dgm:spPr/>
    </dgm:pt>
    <dgm:pt modelId="{3D152EA0-0719-4E26-8FA2-DF45C04F0277}" type="pres">
      <dgm:prSet presAssocID="{1B3CF8CB-64D5-42AA-BA2D-86AC913C1754}" presName="arrow" presStyleLbl="bgShp" presStyleIdx="0" presStyleCnt="1"/>
      <dgm:spPr/>
    </dgm:pt>
    <dgm:pt modelId="{0104E580-E412-41D0-A4D9-63F6C1D6A242}" type="pres">
      <dgm:prSet presAssocID="{1B3CF8CB-64D5-42AA-BA2D-86AC913C1754}" presName="linearProcess" presStyleCnt="0"/>
      <dgm:spPr/>
    </dgm:pt>
    <dgm:pt modelId="{C8B933C0-2510-4987-BA28-096949BA044F}" type="pres">
      <dgm:prSet presAssocID="{8251624B-A3CB-4E85-9FB9-1B16263F9C23}" presName="textNode" presStyleLbl="node1" presStyleIdx="0" presStyleCnt="3">
        <dgm:presLayoutVars>
          <dgm:bulletEnabled val="1"/>
        </dgm:presLayoutVars>
      </dgm:prSet>
      <dgm:spPr/>
    </dgm:pt>
    <dgm:pt modelId="{EF888C04-8853-4155-A1AC-B8137740A439}" type="pres">
      <dgm:prSet presAssocID="{E1FABED6-0BA3-4654-A0F8-95A3B61D2A54}" presName="sibTrans" presStyleCnt="0"/>
      <dgm:spPr/>
    </dgm:pt>
    <dgm:pt modelId="{E172C05E-3A34-4C72-A11E-459458D949DC}" type="pres">
      <dgm:prSet presAssocID="{D34F82EF-CD65-4946-8D9C-57D465822863}" presName="textNode" presStyleLbl="node1" presStyleIdx="1" presStyleCnt="3">
        <dgm:presLayoutVars>
          <dgm:bulletEnabled val="1"/>
        </dgm:presLayoutVars>
      </dgm:prSet>
      <dgm:spPr/>
    </dgm:pt>
    <dgm:pt modelId="{DAD19C98-0992-435F-834E-4D5412FAA4BC}" type="pres">
      <dgm:prSet presAssocID="{5921488F-7E0F-4DFE-BAD3-03D6E7306A0D}" presName="sibTrans" presStyleCnt="0"/>
      <dgm:spPr/>
    </dgm:pt>
    <dgm:pt modelId="{FD0FD8AA-593D-44FD-B516-632EE248AF82}" type="pres">
      <dgm:prSet presAssocID="{E8C27BB6-28B6-4E0F-9747-91EEDB348DD9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321855C-98C1-4A98-8361-7D0BFD4C1D28}" srcId="{1B3CF8CB-64D5-42AA-BA2D-86AC913C1754}" destId="{D34F82EF-CD65-4946-8D9C-57D465822863}" srcOrd="1" destOrd="0" parTransId="{601712A1-30A3-4812-AF2E-7BB6314C1C3A}" sibTransId="{5921488F-7E0F-4DFE-BAD3-03D6E7306A0D}"/>
    <dgm:cxn modelId="{F221F555-408E-4E78-AE67-A95020EF4786}" type="presOf" srcId="{8251624B-A3CB-4E85-9FB9-1B16263F9C23}" destId="{C8B933C0-2510-4987-BA28-096949BA044F}" srcOrd="0" destOrd="0" presId="urn:microsoft.com/office/officeart/2005/8/layout/hProcess9"/>
    <dgm:cxn modelId="{BA05B997-6C7B-403E-9E1E-3FEE7D8BD931}" type="presOf" srcId="{E8C27BB6-28B6-4E0F-9747-91EEDB348DD9}" destId="{FD0FD8AA-593D-44FD-B516-632EE248AF82}" srcOrd="0" destOrd="0" presId="urn:microsoft.com/office/officeart/2005/8/layout/hProcess9"/>
    <dgm:cxn modelId="{42A790A9-3E84-4190-8276-8D73CC39A399}" type="presOf" srcId="{1B3CF8CB-64D5-42AA-BA2D-86AC913C1754}" destId="{326760FF-5F80-48F2-A4BF-8F1775484AEB}" srcOrd="0" destOrd="0" presId="urn:microsoft.com/office/officeart/2005/8/layout/hProcess9"/>
    <dgm:cxn modelId="{070005E2-6B81-435D-A341-FFC10C136089}" type="presOf" srcId="{D34F82EF-CD65-4946-8D9C-57D465822863}" destId="{E172C05E-3A34-4C72-A11E-459458D949DC}" srcOrd="0" destOrd="0" presId="urn:microsoft.com/office/officeart/2005/8/layout/hProcess9"/>
    <dgm:cxn modelId="{ECB094FC-6E61-40E7-A6C1-ED94B9F76FB8}" srcId="{1B3CF8CB-64D5-42AA-BA2D-86AC913C1754}" destId="{E8C27BB6-28B6-4E0F-9747-91EEDB348DD9}" srcOrd="2" destOrd="0" parTransId="{F85D3261-18BA-4958-B691-05834FA9B0B6}" sibTransId="{F40C7E32-5F48-42AD-A341-17CBE4138D88}"/>
    <dgm:cxn modelId="{BC907EFF-84B1-4F64-B9C5-06B1827B520E}" srcId="{1B3CF8CB-64D5-42AA-BA2D-86AC913C1754}" destId="{8251624B-A3CB-4E85-9FB9-1B16263F9C23}" srcOrd="0" destOrd="0" parTransId="{8E6AD2C0-C386-41B6-AF77-8AA0219C636A}" sibTransId="{E1FABED6-0BA3-4654-A0F8-95A3B61D2A54}"/>
    <dgm:cxn modelId="{77CA37A5-58B9-43E2-B89F-39AF68543AF3}" type="presParOf" srcId="{326760FF-5F80-48F2-A4BF-8F1775484AEB}" destId="{3D152EA0-0719-4E26-8FA2-DF45C04F0277}" srcOrd="0" destOrd="0" presId="urn:microsoft.com/office/officeart/2005/8/layout/hProcess9"/>
    <dgm:cxn modelId="{953858B1-C8D4-4EE6-9C7D-53B4BA056625}" type="presParOf" srcId="{326760FF-5F80-48F2-A4BF-8F1775484AEB}" destId="{0104E580-E412-41D0-A4D9-63F6C1D6A242}" srcOrd="1" destOrd="0" presId="urn:microsoft.com/office/officeart/2005/8/layout/hProcess9"/>
    <dgm:cxn modelId="{F3E2D036-2C18-4476-A28B-0E5699B53F75}" type="presParOf" srcId="{0104E580-E412-41D0-A4D9-63F6C1D6A242}" destId="{C8B933C0-2510-4987-BA28-096949BA044F}" srcOrd="0" destOrd="0" presId="urn:microsoft.com/office/officeart/2005/8/layout/hProcess9"/>
    <dgm:cxn modelId="{B1A7C9C7-8407-430B-8A4F-C2164543A125}" type="presParOf" srcId="{0104E580-E412-41D0-A4D9-63F6C1D6A242}" destId="{EF888C04-8853-4155-A1AC-B8137740A439}" srcOrd="1" destOrd="0" presId="urn:microsoft.com/office/officeart/2005/8/layout/hProcess9"/>
    <dgm:cxn modelId="{776C968B-6481-4D5A-AE99-457C7BB83B0A}" type="presParOf" srcId="{0104E580-E412-41D0-A4D9-63F6C1D6A242}" destId="{E172C05E-3A34-4C72-A11E-459458D949DC}" srcOrd="2" destOrd="0" presId="urn:microsoft.com/office/officeart/2005/8/layout/hProcess9"/>
    <dgm:cxn modelId="{6DCCC748-F1D3-44E4-A1A1-A741CE346119}" type="presParOf" srcId="{0104E580-E412-41D0-A4D9-63F6C1D6A242}" destId="{DAD19C98-0992-435F-834E-4D5412FAA4BC}" srcOrd="3" destOrd="0" presId="urn:microsoft.com/office/officeart/2005/8/layout/hProcess9"/>
    <dgm:cxn modelId="{80CE31D7-05A5-4B9E-B2F1-FE43ED56F249}" type="presParOf" srcId="{0104E580-E412-41D0-A4D9-63F6C1D6A242}" destId="{FD0FD8AA-593D-44FD-B516-632EE248AF8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CBB56F1-73C0-42C1-A013-76D5600C0ED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1645F5B-8EA2-463C-8D10-E09D2BF58F2A}">
      <dgm:prSet phldrT="[文字]" custT="1"/>
      <dgm:spPr>
        <a:solidFill>
          <a:srgbClr val="FF0000"/>
        </a:solidFill>
      </dgm:spPr>
      <dgm:t>
        <a:bodyPr/>
        <a:lstStyle/>
        <a:p>
          <a:r>
            <a:rPr lang="en-US" altLang="zh-TW" sz="2000" b="1" dirty="0"/>
            <a:t>Affect</a:t>
          </a:r>
          <a:endParaRPr lang="zh-TW" altLang="en-US" sz="2000" b="1" dirty="0"/>
        </a:p>
      </dgm:t>
    </dgm:pt>
    <dgm:pt modelId="{E103FF72-8845-4C10-870C-7E2BD59BE822}" type="par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E614BD0A-2D27-4C02-AA5E-0F46529EE127}" type="sib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94F44026-030D-4469-A6FD-5E052EC4CE6F}">
      <dgm:prSet phldrT="[文字]" custT="1"/>
      <dgm:spPr>
        <a:solidFill>
          <a:srgbClr val="0070C0"/>
        </a:solidFill>
      </dgm:spPr>
      <dgm:t>
        <a:bodyPr/>
        <a:lstStyle/>
        <a:p>
          <a:r>
            <a:rPr lang="en-US" altLang="zh-TW" sz="2000" b="1" dirty="0"/>
            <a:t>Behavior</a:t>
          </a:r>
          <a:endParaRPr lang="zh-TW" altLang="en-US" sz="2000" b="1" dirty="0"/>
        </a:p>
      </dgm:t>
    </dgm:pt>
    <dgm:pt modelId="{F4E279A7-BA64-4459-9714-A4A1691E5891}" type="par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7F093B7E-8B4C-4897-85C1-306827B012BD}" type="sib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20634DAE-22AD-41AC-B317-BB76E557A9AB}">
      <dgm:prSet phldrT="[文字]" custT="1"/>
      <dgm:spPr>
        <a:solidFill>
          <a:srgbClr val="00B050"/>
        </a:solidFill>
      </dgm:spPr>
      <dgm:t>
        <a:bodyPr/>
        <a:lstStyle/>
        <a:p>
          <a:r>
            <a:rPr lang="en-US" altLang="zh-TW" sz="2000" b="1" dirty="0"/>
            <a:t>Cognition</a:t>
          </a:r>
          <a:endParaRPr lang="zh-TW" altLang="en-US" sz="2000" b="1" dirty="0"/>
        </a:p>
      </dgm:t>
    </dgm:pt>
    <dgm:pt modelId="{CA1612D9-AD65-40DA-A914-B84F9A3265CC}" type="par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9E46EFB0-94E2-4A89-86BB-E70B3720F2DC}" type="sib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A0EE0AE4-9B0B-4D30-8181-963B256CFBCE}" type="pres">
      <dgm:prSet presAssocID="{FCBB56F1-73C0-42C1-A013-76D5600C0ED1}" presName="cycle" presStyleCnt="0">
        <dgm:presLayoutVars>
          <dgm:dir/>
          <dgm:resizeHandles val="exact"/>
        </dgm:presLayoutVars>
      </dgm:prSet>
      <dgm:spPr/>
    </dgm:pt>
    <dgm:pt modelId="{A65E74CB-E990-4126-B03F-893C0FDE2B03}" type="pres">
      <dgm:prSet presAssocID="{D1645F5B-8EA2-463C-8D10-E09D2BF58F2A}" presName="node" presStyleLbl="node1" presStyleIdx="0" presStyleCnt="3">
        <dgm:presLayoutVars>
          <dgm:bulletEnabled val="1"/>
        </dgm:presLayoutVars>
      </dgm:prSet>
      <dgm:spPr/>
    </dgm:pt>
    <dgm:pt modelId="{63CD3F8F-9E3B-4810-8117-73AB5A31A69B}" type="pres">
      <dgm:prSet presAssocID="{D1645F5B-8EA2-463C-8D10-E09D2BF58F2A}" presName="spNode" presStyleCnt="0"/>
      <dgm:spPr/>
    </dgm:pt>
    <dgm:pt modelId="{361C5998-1EEF-47AB-8737-B5D9C9B32133}" type="pres">
      <dgm:prSet presAssocID="{E614BD0A-2D27-4C02-AA5E-0F46529EE127}" presName="sibTrans" presStyleLbl="sibTrans1D1" presStyleIdx="0" presStyleCnt="3"/>
      <dgm:spPr/>
    </dgm:pt>
    <dgm:pt modelId="{229B87C8-8038-4CB6-9D1C-3B5786904547}" type="pres">
      <dgm:prSet presAssocID="{94F44026-030D-4469-A6FD-5E052EC4CE6F}" presName="node" presStyleLbl="node1" presStyleIdx="1" presStyleCnt="3">
        <dgm:presLayoutVars>
          <dgm:bulletEnabled val="1"/>
        </dgm:presLayoutVars>
      </dgm:prSet>
      <dgm:spPr/>
    </dgm:pt>
    <dgm:pt modelId="{F2930378-6F49-421A-AC24-51C59C8B994E}" type="pres">
      <dgm:prSet presAssocID="{94F44026-030D-4469-A6FD-5E052EC4CE6F}" presName="spNode" presStyleCnt="0"/>
      <dgm:spPr/>
    </dgm:pt>
    <dgm:pt modelId="{764B798C-4442-4FB4-8569-383469C8D8DF}" type="pres">
      <dgm:prSet presAssocID="{7F093B7E-8B4C-4897-85C1-306827B012BD}" presName="sibTrans" presStyleLbl="sibTrans1D1" presStyleIdx="1" presStyleCnt="3"/>
      <dgm:spPr/>
    </dgm:pt>
    <dgm:pt modelId="{C0C32A51-D6CB-43A9-9BAA-F0BB64B24DD5}" type="pres">
      <dgm:prSet presAssocID="{20634DAE-22AD-41AC-B317-BB76E557A9AB}" presName="node" presStyleLbl="node1" presStyleIdx="2" presStyleCnt="3">
        <dgm:presLayoutVars>
          <dgm:bulletEnabled val="1"/>
        </dgm:presLayoutVars>
      </dgm:prSet>
      <dgm:spPr/>
    </dgm:pt>
    <dgm:pt modelId="{C3E5124A-3F36-4CA6-B6F9-5098B731ECD9}" type="pres">
      <dgm:prSet presAssocID="{20634DAE-22AD-41AC-B317-BB76E557A9AB}" presName="spNode" presStyleCnt="0"/>
      <dgm:spPr/>
    </dgm:pt>
    <dgm:pt modelId="{28934656-73DB-4224-9C57-87F9183F5904}" type="pres">
      <dgm:prSet presAssocID="{9E46EFB0-94E2-4A89-86BB-E70B3720F2DC}" presName="sibTrans" presStyleLbl="sibTrans1D1" presStyleIdx="2" presStyleCnt="3"/>
      <dgm:spPr/>
    </dgm:pt>
  </dgm:ptLst>
  <dgm:cxnLst>
    <dgm:cxn modelId="{AE5A1D09-C061-4379-8ECA-97BD7D0EC5BD}" type="presOf" srcId="{9E46EFB0-94E2-4A89-86BB-E70B3720F2DC}" destId="{28934656-73DB-4224-9C57-87F9183F5904}" srcOrd="0" destOrd="0" presId="urn:microsoft.com/office/officeart/2005/8/layout/cycle5"/>
    <dgm:cxn modelId="{EC324035-9A5E-4902-A412-589A29FA78D7}" srcId="{FCBB56F1-73C0-42C1-A013-76D5600C0ED1}" destId="{94F44026-030D-4469-A6FD-5E052EC4CE6F}" srcOrd="1" destOrd="0" parTransId="{F4E279A7-BA64-4459-9714-A4A1691E5891}" sibTransId="{7F093B7E-8B4C-4897-85C1-306827B012BD}"/>
    <dgm:cxn modelId="{3E70D640-AB46-44A6-99C5-3C3002A7D950}" type="presOf" srcId="{20634DAE-22AD-41AC-B317-BB76E557A9AB}" destId="{C0C32A51-D6CB-43A9-9BAA-F0BB64B24DD5}" srcOrd="0" destOrd="0" presId="urn:microsoft.com/office/officeart/2005/8/layout/cycle5"/>
    <dgm:cxn modelId="{31F70B61-AC64-408E-A207-0637ADAD79C4}" type="presOf" srcId="{D1645F5B-8EA2-463C-8D10-E09D2BF58F2A}" destId="{A65E74CB-E990-4126-B03F-893C0FDE2B03}" srcOrd="0" destOrd="0" presId="urn:microsoft.com/office/officeart/2005/8/layout/cycle5"/>
    <dgm:cxn modelId="{34526A6A-5330-42D3-A34D-B794BE6EBD32}" type="presOf" srcId="{E614BD0A-2D27-4C02-AA5E-0F46529EE127}" destId="{361C5998-1EEF-47AB-8737-B5D9C9B32133}" srcOrd="0" destOrd="0" presId="urn:microsoft.com/office/officeart/2005/8/layout/cycle5"/>
    <dgm:cxn modelId="{B31D9A52-7443-42C3-8EF2-AD72FA41892D}" srcId="{FCBB56F1-73C0-42C1-A013-76D5600C0ED1}" destId="{D1645F5B-8EA2-463C-8D10-E09D2BF58F2A}" srcOrd="0" destOrd="0" parTransId="{E103FF72-8845-4C10-870C-7E2BD59BE822}" sibTransId="{E614BD0A-2D27-4C02-AA5E-0F46529EE127}"/>
    <dgm:cxn modelId="{AA5C2285-80CF-4CCC-8910-B2CDBB3332A2}" type="presOf" srcId="{7F093B7E-8B4C-4897-85C1-306827B012BD}" destId="{764B798C-4442-4FB4-8569-383469C8D8DF}" srcOrd="0" destOrd="0" presId="urn:microsoft.com/office/officeart/2005/8/layout/cycle5"/>
    <dgm:cxn modelId="{109B608E-F4D0-462B-B043-6675B546C4FD}" type="presOf" srcId="{FCBB56F1-73C0-42C1-A013-76D5600C0ED1}" destId="{A0EE0AE4-9B0B-4D30-8181-963B256CFBCE}" srcOrd="0" destOrd="0" presId="urn:microsoft.com/office/officeart/2005/8/layout/cycle5"/>
    <dgm:cxn modelId="{54C1E3D1-72D2-4FE4-908B-0F00B5055D0E}" type="presOf" srcId="{94F44026-030D-4469-A6FD-5E052EC4CE6F}" destId="{229B87C8-8038-4CB6-9D1C-3B5786904547}" srcOrd="0" destOrd="0" presId="urn:microsoft.com/office/officeart/2005/8/layout/cycle5"/>
    <dgm:cxn modelId="{C1A4D0FD-96CB-427B-90F0-D292EB34829A}" srcId="{FCBB56F1-73C0-42C1-A013-76D5600C0ED1}" destId="{20634DAE-22AD-41AC-B317-BB76E557A9AB}" srcOrd="2" destOrd="0" parTransId="{CA1612D9-AD65-40DA-A914-B84F9A3265CC}" sibTransId="{9E46EFB0-94E2-4A89-86BB-E70B3720F2DC}"/>
    <dgm:cxn modelId="{2F184FE7-D388-45D9-9C8F-9665542B9BF0}" type="presParOf" srcId="{A0EE0AE4-9B0B-4D30-8181-963B256CFBCE}" destId="{A65E74CB-E990-4126-B03F-893C0FDE2B03}" srcOrd="0" destOrd="0" presId="urn:microsoft.com/office/officeart/2005/8/layout/cycle5"/>
    <dgm:cxn modelId="{F237ABD6-4A67-44D7-9829-5F061502A7EF}" type="presParOf" srcId="{A0EE0AE4-9B0B-4D30-8181-963B256CFBCE}" destId="{63CD3F8F-9E3B-4810-8117-73AB5A31A69B}" srcOrd="1" destOrd="0" presId="urn:microsoft.com/office/officeart/2005/8/layout/cycle5"/>
    <dgm:cxn modelId="{6FE2D7C1-9F27-4DED-B339-C2502E07BB23}" type="presParOf" srcId="{A0EE0AE4-9B0B-4D30-8181-963B256CFBCE}" destId="{361C5998-1EEF-47AB-8737-B5D9C9B32133}" srcOrd="2" destOrd="0" presId="urn:microsoft.com/office/officeart/2005/8/layout/cycle5"/>
    <dgm:cxn modelId="{FB0E2276-59C6-4739-A4A1-033D7D6B7B6F}" type="presParOf" srcId="{A0EE0AE4-9B0B-4D30-8181-963B256CFBCE}" destId="{229B87C8-8038-4CB6-9D1C-3B5786904547}" srcOrd="3" destOrd="0" presId="urn:microsoft.com/office/officeart/2005/8/layout/cycle5"/>
    <dgm:cxn modelId="{F08C91D0-73AF-402E-B951-492C8BE707B9}" type="presParOf" srcId="{A0EE0AE4-9B0B-4D30-8181-963B256CFBCE}" destId="{F2930378-6F49-421A-AC24-51C59C8B994E}" srcOrd="4" destOrd="0" presId="urn:microsoft.com/office/officeart/2005/8/layout/cycle5"/>
    <dgm:cxn modelId="{DD4FE9B8-A76F-4A96-8A66-D9BFC2E8B609}" type="presParOf" srcId="{A0EE0AE4-9B0B-4D30-8181-963B256CFBCE}" destId="{764B798C-4442-4FB4-8569-383469C8D8DF}" srcOrd="5" destOrd="0" presId="urn:microsoft.com/office/officeart/2005/8/layout/cycle5"/>
    <dgm:cxn modelId="{F5202525-6A71-44FE-9B90-7A2783F160A9}" type="presParOf" srcId="{A0EE0AE4-9B0B-4D30-8181-963B256CFBCE}" destId="{C0C32A51-D6CB-43A9-9BAA-F0BB64B24DD5}" srcOrd="6" destOrd="0" presId="urn:microsoft.com/office/officeart/2005/8/layout/cycle5"/>
    <dgm:cxn modelId="{9A006E97-D428-4EC1-9144-8E7282C64DEB}" type="presParOf" srcId="{A0EE0AE4-9B0B-4D30-8181-963B256CFBCE}" destId="{C3E5124A-3F36-4CA6-B6F9-5098B731ECD9}" srcOrd="7" destOrd="0" presId="urn:microsoft.com/office/officeart/2005/8/layout/cycle5"/>
    <dgm:cxn modelId="{0114661A-2A44-4C38-8E2C-F736741C0894}" type="presParOf" srcId="{A0EE0AE4-9B0B-4D30-8181-963B256CFBCE}" destId="{28934656-73DB-4224-9C57-87F9183F5904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BB56F1-73C0-42C1-A013-76D5600C0ED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1645F5B-8EA2-463C-8D10-E09D2BF58F2A}">
      <dgm:prSet phldrT="[文字]" custT="1"/>
      <dgm:spPr>
        <a:solidFill>
          <a:srgbClr val="FF0000"/>
        </a:solidFill>
      </dgm:spPr>
      <dgm:t>
        <a:bodyPr/>
        <a:lstStyle/>
        <a:p>
          <a:r>
            <a:rPr lang="zh-TW" altLang="en-US" sz="2000" b="1" dirty="0"/>
            <a:t>情感</a:t>
          </a:r>
        </a:p>
      </dgm:t>
    </dgm:pt>
    <dgm:pt modelId="{E103FF72-8845-4C10-870C-7E2BD59BE822}" type="par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E614BD0A-2D27-4C02-AA5E-0F46529EE127}" type="sib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94F44026-030D-4469-A6FD-5E052EC4CE6F}">
      <dgm:prSet phldrT="[文字]" custT="1"/>
      <dgm:spPr>
        <a:solidFill>
          <a:srgbClr val="0070C0"/>
        </a:solidFill>
      </dgm:spPr>
      <dgm:t>
        <a:bodyPr/>
        <a:lstStyle/>
        <a:p>
          <a:r>
            <a:rPr lang="zh-TW" altLang="en-US" sz="2000" b="1" dirty="0"/>
            <a:t>行為</a:t>
          </a:r>
        </a:p>
      </dgm:t>
    </dgm:pt>
    <dgm:pt modelId="{F4E279A7-BA64-4459-9714-A4A1691E5891}" type="par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7F093B7E-8B4C-4897-85C1-306827B012BD}" type="sib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20634DAE-22AD-41AC-B317-BB76E557A9AB}">
      <dgm:prSet phldrT="[文字]" custT="1"/>
      <dgm:spPr>
        <a:solidFill>
          <a:srgbClr val="00B050"/>
        </a:solidFill>
      </dgm:spPr>
      <dgm:t>
        <a:bodyPr/>
        <a:lstStyle/>
        <a:p>
          <a:r>
            <a:rPr lang="zh-TW" altLang="en-US" sz="2000" b="1" dirty="0"/>
            <a:t>認知</a:t>
          </a:r>
        </a:p>
      </dgm:t>
    </dgm:pt>
    <dgm:pt modelId="{CA1612D9-AD65-40DA-A914-B84F9A3265CC}" type="par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9E46EFB0-94E2-4A89-86BB-E70B3720F2DC}" type="sib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A0EE0AE4-9B0B-4D30-8181-963B256CFBCE}" type="pres">
      <dgm:prSet presAssocID="{FCBB56F1-73C0-42C1-A013-76D5600C0ED1}" presName="cycle" presStyleCnt="0">
        <dgm:presLayoutVars>
          <dgm:dir/>
          <dgm:resizeHandles val="exact"/>
        </dgm:presLayoutVars>
      </dgm:prSet>
      <dgm:spPr/>
    </dgm:pt>
    <dgm:pt modelId="{A65E74CB-E990-4126-B03F-893C0FDE2B03}" type="pres">
      <dgm:prSet presAssocID="{D1645F5B-8EA2-463C-8D10-E09D2BF58F2A}" presName="node" presStyleLbl="node1" presStyleIdx="0" presStyleCnt="3">
        <dgm:presLayoutVars>
          <dgm:bulletEnabled val="1"/>
        </dgm:presLayoutVars>
      </dgm:prSet>
      <dgm:spPr/>
    </dgm:pt>
    <dgm:pt modelId="{63CD3F8F-9E3B-4810-8117-73AB5A31A69B}" type="pres">
      <dgm:prSet presAssocID="{D1645F5B-8EA2-463C-8D10-E09D2BF58F2A}" presName="spNode" presStyleCnt="0"/>
      <dgm:spPr/>
    </dgm:pt>
    <dgm:pt modelId="{361C5998-1EEF-47AB-8737-B5D9C9B32133}" type="pres">
      <dgm:prSet presAssocID="{E614BD0A-2D27-4C02-AA5E-0F46529EE127}" presName="sibTrans" presStyleLbl="sibTrans1D1" presStyleIdx="0" presStyleCnt="3"/>
      <dgm:spPr/>
    </dgm:pt>
    <dgm:pt modelId="{229B87C8-8038-4CB6-9D1C-3B5786904547}" type="pres">
      <dgm:prSet presAssocID="{94F44026-030D-4469-A6FD-5E052EC4CE6F}" presName="node" presStyleLbl="node1" presStyleIdx="1" presStyleCnt="3">
        <dgm:presLayoutVars>
          <dgm:bulletEnabled val="1"/>
        </dgm:presLayoutVars>
      </dgm:prSet>
      <dgm:spPr/>
    </dgm:pt>
    <dgm:pt modelId="{F2930378-6F49-421A-AC24-51C59C8B994E}" type="pres">
      <dgm:prSet presAssocID="{94F44026-030D-4469-A6FD-5E052EC4CE6F}" presName="spNode" presStyleCnt="0"/>
      <dgm:spPr/>
    </dgm:pt>
    <dgm:pt modelId="{764B798C-4442-4FB4-8569-383469C8D8DF}" type="pres">
      <dgm:prSet presAssocID="{7F093B7E-8B4C-4897-85C1-306827B012BD}" presName="sibTrans" presStyleLbl="sibTrans1D1" presStyleIdx="1" presStyleCnt="3"/>
      <dgm:spPr/>
    </dgm:pt>
    <dgm:pt modelId="{C0C32A51-D6CB-43A9-9BAA-F0BB64B24DD5}" type="pres">
      <dgm:prSet presAssocID="{20634DAE-22AD-41AC-B317-BB76E557A9AB}" presName="node" presStyleLbl="node1" presStyleIdx="2" presStyleCnt="3">
        <dgm:presLayoutVars>
          <dgm:bulletEnabled val="1"/>
        </dgm:presLayoutVars>
      </dgm:prSet>
      <dgm:spPr/>
    </dgm:pt>
    <dgm:pt modelId="{C3E5124A-3F36-4CA6-B6F9-5098B731ECD9}" type="pres">
      <dgm:prSet presAssocID="{20634DAE-22AD-41AC-B317-BB76E557A9AB}" presName="spNode" presStyleCnt="0"/>
      <dgm:spPr/>
    </dgm:pt>
    <dgm:pt modelId="{28934656-73DB-4224-9C57-87F9183F5904}" type="pres">
      <dgm:prSet presAssocID="{9E46EFB0-94E2-4A89-86BB-E70B3720F2DC}" presName="sibTrans" presStyleLbl="sibTrans1D1" presStyleIdx="2" presStyleCnt="3"/>
      <dgm:spPr/>
    </dgm:pt>
  </dgm:ptLst>
  <dgm:cxnLst>
    <dgm:cxn modelId="{FC33D30C-76B7-461F-A791-15DA6D6991BF}" type="presOf" srcId="{FCBB56F1-73C0-42C1-A013-76D5600C0ED1}" destId="{A0EE0AE4-9B0B-4D30-8181-963B256CFBCE}" srcOrd="0" destOrd="0" presId="urn:microsoft.com/office/officeart/2005/8/layout/cycle5"/>
    <dgm:cxn modelId="{56FA5218-F2D4-4F45-BB68-97CECE183A96}" type="presOf" srcId="{7F093B7E-8B4C-4897-85C1-306827B012BD}" destId="{764B798C-4442-4FB4-8569-383469C8D8DF}" srcOrd="0" destOrd="0" presId="urn:microsoft.com/office/officeart/2005/8/layout/cycle5"/>
    <dgm:cxn modelId="{EC324035-9A5E-4902-A412-589A29FA78D7}" srcId="{FCBB56F1-73C0-42C1-A013-76D5600C0ED1}" destId="{94F44026-030D-4469-A6FD-5E052EC4CE6F}" srcOrd="1" destOrd="0" parTransId="{F4E279A7-BA64-4459-9714-A4A1691E5891}" sibTransId="{7F093B7E-8B4C-4897-85C1-306827B012BD}"/>
    <dgm:cxn modelId="{5F3F1C38-1B41-4720-98E5-A12CF383800E}" type="presOf" srcId="{20634DAE-22AD-41AC-B317-BB76E557A9AB}" destId="{C0C32A51-D6CB-43A9-9BAA-F0BB64B24DD5}" srcOrd="0" destOrd="0" presId="urn:microsoft.com/office/officeart/2005/8/layout/cycle5"/>
    <dgm:cxn modelId="{F0CE986C-CC17-4298-9406-6BCB01FDAAFB}" type="presOf" srcId="{9E46EFB0-94E2-4A89-86BB-E70B3720F2DC}" destId="{28934656-73DB-4224-9C57-87F9183F5904}" srcOrd="0" destOrd="0" presId="urn:microsoft.com/office/officeart/2005/8/layout/cycle5"/>
    <dgm:cxn modelId="{B31D9A52-7443-42C3-8EF2-AD72FA41892D}" srcId="{FCBB56F1-73C0-42C1-A013-76D5600C0ED1}" destId="{D1645F5B-8EA2-463C-8D10-E09D2BF58F2A}" srcOrd="0" destOrd="0" parTransId="{E103FF72-8845-4C10-870C-7E2BD59BE822}" sibTransId="{E614BD0A-2D27-4C02-AA5E-0F46529EE127}"/>
    <dgm:cxn modelId="{1B14B7A3-1373-4AC9-AA68-1C69219B053B}" type="presOf" srcId="{D1645F5B-8EA2-463C-8D10-E09D2BF58F2A}" destId="{A65E74CB-E990-4126-B03F-893C0FDE2B03}" srcOrd="0" destOrd="0" presId="urn:microsoft.com/office/officeart/2005/8/layout/cycle5"/>
    <dgm:cxn modelId="{2EC01BD0-E1AE-4EE8-8E7C-8F7373838DF3}" type="presOf" srcId="{E614BD0A-2D27-4C02-AA5E-0F46529EE127}" destId="{361C5998-1EEF-47AB-8737-B5D9C9B32133}" srcOrd="0" destOrd="0" presId="urn:microsoft.com/office/officeart/2005/8/layout/cycle5"/>
    <dgm:cxn modelId="{9416BEFA-A6BA-46C9-803D-617E8A0CF199}" type="presOf" srcId="{94F44026-030D-4469-A6FD-5E052EC4CE6F}" destId="{229B87C8-8038-4CB6-9D1C-3B5786904547}" srcOrd="0" destOrd="0" presId="urn:microsoft.com/office/officeart/2005/8/layout/cycle5"/>
    <dgm:cxn modelId="{C1A4D0FD-96CB-427B-90F0-D292EB34829A}" srcId="{FCBB56F1-73C0-42C1-A013-76D5600C0ED1}" destId="{20634DAE-22AD-41AC-B317-BB76E557A9AB}" srcOrd="2" destOrd="0" parTransId="{CA1612D9-AD65-40DA-A914-B84F9A3265CC}" sibTransId="{9E46EFB0-94E2-4A89-86BB-E70B3720F2DC}"/>
    <dgm:cxn modelId="{2BAFDA78-3DE4-4652-B1E0-FDF1F46B4F81}" type="presParOf" srcId="{A0EE0AE4-9B0B-4D30-8181-963B256CFBCE}" destId="{A65E74CB-E990-4126-B03F-893C0FDE2B03}" srcOrd="0" destOrd="0" presId="urn:microsoft.com/office/officeart/2005/8/layout/cycle5"/>
    <dgm:cxn modelId="{9ADC05F1-B7BC-44EA-8378-C208A556A28E}" type="presParOf" srcId="{A0EE0AE4-9B0B-4D30-8181-963B256CFBCE}" destId="{63CD3F8F-9E3B-4810-8117-73AB5A31A69B}" srcOrd="1" destOrd="0" presId="urn:microsoft.com/office/officeart/2005/8/layout/cycle5"/>
    <dgm:cxn modelId="{E9FFEA3F-5B61-4F1B-8266-34C83D11DEB8}" type="presParOf" srcId="{A0EE0AE4-9B0B-4D30-8181-963B256CFBCE}" destId="{361C5998-1EEF-47AB-8737-B5D9C9B32133}" srcOrd="2" destOrd="0" presId="urn:microsoft.com/office/officeart/2005/8/layout/cycle5"/>
    <dgm:cxn modelId="{6FE4339E-2D6E-4C0A-ABFE-C1DDC5A7A612}" type="presParOf" srcId="{A0EE0AE4-9B0B-4D30-8181-963B256CFBCE}" destId="{229B87C8-8038-4CB6-9D1C-3B5786904547}" srcOrd="3" destOrd="0" presId="urn:microsoft.com/office/officeart/2005/8/layout/cycle5"/>
    <dgm:cxn modelId="{2924A530-214F-47C6-BD73-2094777B54FD}" type="presParOf" srcId="{A0EE0AE4-9B0B-4D30-8181-963B256CFBCE}" destId="{F2930378-6F49-421A-AC24-51C59C8B994E}" srcOrd="4" destOrd="0" presId="urn:microsoft.com/office/officeart/2005/8/layout/cycle5"/>
    <dgm:cxn modelId="{D9B092C8-7ED2-4275-827E-BC28E68AA5B8}" type="presParOf" srcId="{A0EE0AE4-9B0B-4D30-8181-963B256CFBCE}" destId="{764B798C-4442-4FB4-8569-383469C8D8DF}" srcOrd="5" destOrd="0" presId="urn:microsoft.com/office/officeart/2005/8/layout/cycle5"/>
    <dgm:cxn modelId="{BDF99454-D60E-4FA5-B0E6-D6096529223A}" type="presParOf" srcId="{A0EE0AE4-9B0B-4D30-8181-963B256CFBCE}" destId="{C0C32A51-D6CB-43A9-9BAA-F0BB64B24DD5}" srcOrd="6" destOrd="0" presId="urn:microsoft.com/office/officeart/2005/8/layout/cycle5"/>
    <dgm:cxn modelId="{DF7FF02D-0717-4542-9B82-3C0F6D6CA63E}" type="presParOf" srcId="{A0EE0AE4-9B0B-4D30-8181-963B256CFBCE}" destId="{C3E5124A-3F36-4CA6-B6F9-5098B731ECD9}" srcOrd="7" destOrd="0" presId="urn:microsoft.com/office/officeart/2005/8/layout/cycle5"/>
    <dgm:cxn modelId="{0FD2A776-E3A5-4C75-955D-95AEE26DEDEB}" type="presParOf" srcId="{A0EE0AE4-9B0B-4D30-8181-963B256CFBCE}" destId="{28934656-73DB-4224-9C57-87F9183F5904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BB56F1-73C0-42C1-A013-76D5600C0ED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1645F5B-8EA2-463C-8D10-E09D2BF58F2A}">
      <dgm:prSet phldrT="[文字]" custT="1"/>
      <dgm:spPr>
        <a:solidFill>
          <a:srgbClr val="FF0000"/>
        </a:solidFill>
      </dgm:spPr>
      <dgm:t>
        <a:bodyPr/>
        <a:lstStyle/>
        <a:p>
          <a:r>
            <a:rPr lang="en-US" altLang="zh-TW" sz="2000" b="1" dirty="0"/>
            <a:t>Affect</a:t>
          </a:r>
          <a:endParaRPr lang="zh-TW" altLang="en-US" sz="2000" b="1" dirty="0"/>
        </a:p>
      </dgm:t>
    </dgm:pt>
    <dgm:pt modelId="{E103FF72-8845-4C10-870C-7E2BD59BE822}" type="par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E614BD0A-2D27-4C02-AA5E-0F46529EE127}" type="sib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94F44026-030D-4469-A6FD-5E052EC4CE6F}">
      <dgm:prSet phldrT="[文字]" custT="1"/>
      <dgm:spPr>
        <a:solidFill>
          <a:srgbClr val="0070C0"/>
        </a:solidFill>
      </dgm:spPr>
      <dgm:t>
        <a:bodyPr/>
        <a:lstStyle/>
        <a:p>
          <a:r>
            <a:rPr lang="en-US" altLang="zh-TW" sz="2000" b="1" dirty="0"/>
            <a:t>Behavior</a:t>
          </a:r>
          <a:endParaRPr lang="zh-TW" altLang="en-US" sz="2000" b="1" dirty="0"/>
        </a:p>
      </dgm:t>
    </dgm:pt>
    <dgm:pt modelId="{F4E279A7-BA64-4459-9714-A4A1691E5891}" type="par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7F093B7E-8B4C-4897-85C1-306827B012BD}" type="sib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20634DAE-22AD-41AC-B317-BB76E557A9AB}">
      <dgm:prSet phldrT="[文字]" custT="1"/>
      <dgm:spPr>
        <a:solidFill>
          <a:srgbClr val="00B050"/>
        </a:solidFill>
      </dgm:spPr>
      <dgm:t>
        <a:bodyPr/>
        <a:lstStyle/>
        <a:p>
          <a:r>
            <a:rPr lang="en-US" altLang="zh-TW" sz="2000" b="1" dirty="0"/>
            <a:t>Cognition</a:t>
          </a:r>
          <a:endParaRPr lang="zh-TW" altLang="en-US" sz="2000" b="1" dirty="0"/>
        </a:p>
      </dgm:t>
    </dgm:pt>
    <dgm:pt modelId="{CA1612D9-AD65-40DA-A914-B84F9A3265CC}" type="par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9E46EFB0-94E2-4A89-86BB-E70B3720F2DC}" type="sib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A0EE0AE4-9B0B-4D30-8181-963B256CFBCE}" type="pres">
      <dgm:prSet presAssocID="{FCBB56F1-73C0-42C1-A013-76D5600C0ED1}" presName="cycle" presStyleCnt="0">
        <dgm:presLayoutVars>
          <dgm:dir/>
          <dgm:resizeHandles val="exact"/>
        </dgm:presLayoutVars>
      </dgm:prSet>
      <dgm:spPr/>
    </dgm:pt>
    <dgm:pt modelId="{A65E74CB-E990-4126-B03F-893C0FDE2B03}" type="pres">
      <dgm:prSet presAssocID="{D1645F5B-8EA2-463C-8D10-E09D2BF58F2A}" presName="node" presStyleLbl="node1" presStyleIdx="0" presStyleCnt="3">
        <dgm:presLayoutVars>
          <dgm:bulletEnabled val="1"/>
        </dgm:presLayoutVars>
      </dgm:prSet>
      <dgm:spPr/>
    </dgm:pt>
    <dgm:pt modelId="{63CD3F8F-9E3B-4810-8117-73AB5A31A69B}" type="pres">
      <dgm:prSet presAssocID="{D1645F5B-8EA2-463C-8D10-E09D2BF58F2A}" presName="spNode" presStyleCnt="0"/>
      <dgm:spPr/>
    </dgm:pt>
    <dgm:pt modelId="{361C5998-1EEF-47AB-8737-B5D9C9B32133}" type="pres">
      <dgm:prSet presAssocID="{E614BD0A-2D27-4C02-AA5E-0F46529EE127}" presName="sibTrans" presStyleLbl="sibTrans1D1" presStyleIdx="0" presStyleCnt="3"/>
      <dgm:spPr/>
    </dgm:pt>
    <dgm:pt modelId="{229B87C8-8038-4CB6-9D1C-3B5786904547}" type="pres">
      <dgm:prSet presAssocID="{94F44026-030D-4469-A6FD-5E052EC4CE6F}" presName="node" presStyleLbl="node1" presStyleIdx="1" presStyleCnt="3">
        <dgm:presLayoutVars>
          <dgm:bulletEnabled val="1"/>
        </dgm:presLayoutVars>
      </dgm:prSet>
      <dgm:spPr/>
    </dgm:pt>
    <dgm:pt modelId="{F2930378-6F49-421A-AC24-51C59C8B994E}" type="pres">
      <dgm:prSet presAssocID="{94F44026-030D-4469-A6FD-5E052EC4CE6F}" presName="spNode" presStyleCnt="0"/>
      <dgm:spPr/>
    </dgm:pt>
    <dgm:pt modelId="{764B798C-4442-4FB4-8569-383469C8D8DF}" type="pres">
      <dgm:prSet presAssocID="{7F093B7E-8B4C-4897-85C1-306827B012BD}" presName="sibTrans" presStyleLbl="sibTrans1D1" presStyleIdx="1" presStyleCnt="3"/>
      <dgm:spPr/>
    </dgm:pt>
    <dgm:pt modelId="{C0C32A51-D6CB-43A9-9BAA-F0BB64B24DD5}" type="pres">
      <dgm:prSet presAssocID="{20634DAE-22AD-41AC-B317-BB76E557A9AB}" presName="node" presStyleLbl="node1" presStyleIdx="2" presStyleCnt="3">
        <dgm:presLayoutVars>
          <dgm:bulletEnabled val="1"/>
        </dgm:presLayoutVars>
      </dgm:prSet>
      <dgm:spPr/>
    </dgm:pt>
    <dgm:pt modelId="{C3E5124A-3F36-4CA6-B6F9-5098B731ECD9}" type="pres">
      <dgm:prSet presAssocID="{20634DAE-22AD-41AC-B317-BB76E557A9AB}" presName="spNode" presStyleCnt="0"/>
      <dgm:spPr/>
    </dgm:pt>
    <dgm:pt modelId="{28934656-73DB-4224-9C57-87F9183F5904}" type="pres">
      <dgm:prSet presAssocID="{9E46EFB0-94E2-4A89-86BB-E70B3720F2DC}" presName="sibTrans" presStyleLbl="sibTrans1D1" presStyleIdx="2" presStyleCnt="3"/>
      <dgm:spPr/>
    </dgm:pt>
  </dgm:ptLst>
  <dgm:cxnLst>
    <dgm:cxn modelId="{4C90DE0F-0377-4DEE-9BCC-0B0FE8DFAB74}" type="presOf" srcId="{FCBB56F1-73C0-42C1-A013-76D5600C0ED1}" destId="{A0EE0AE4-9B0B-4D30-8181-963B256CFBCE}" srcOrd="0" destOrd="0" presId="urn:microsoft.com/office/officeart/2005/8/layout/cycle5"/>
    <dgm:cxn modelId="{721CCC21-41AE-4957-AB9C-EDAC8E363F45}" type="presOf" srcId="{20634DAE-22AD-41AC-B317-BB76E557A9AB}" destId="{C0C32A51-D6CB-43A9-9BAA-F0BB64B24DD5}" srcOrd="0" destOrd="0" presId="urn:microsoft.com/office/officeart/2005/8/layout/cycle5"/>
    <dgm:cxn modelId="{EC324035-9A5E-4902-A412-589A29FA78D7}" srcId="{FCBB56F1-73C0-42C1-A013-76D5600C0ED1}" destId="{94F44026-030D-4469-A6FD-5E052EC4CE6F}" srcOrd="1" destOrd="0" parTransId="{F4E279A7-BA64-4459-9714-A4A1691E5891}" sibTransId="{7F093B7E-8B4C-4897-85C1-306827B012BD}"/>
    <dgm:cxn modelId="{F279E95B-AC54-4B7F-B774-37A4B9014DB9}" type="presOf" srcId="{94F44026-030D-4469-A6FD-5E052EC4CE6F}" destId="{229B87C8-8038-4CB6-9D1C-3B5786904547}" srcOrd="0" destOrd="0" presId="urn:microsoft.com/office/officeart/2005/8/layout/cycle5"/>
    <dgm:cxn modelId="{C8F0E342-2C10-4EAF-B803-DE1AFF08935E}" type="presOf" srcId="{E614BD0A-2D27-4C02-AA5E-0F46529EE127}" destId="{361C5998-1EEF-47AB-8737-B5D9C9B32133}" srcOrd="0" destOrd="0" presId="urn:microsoft.com/office/officeart/2005/8/layout/cycle5"/>
    <dgm:cxn modelId="{B31D9A52-7443-42C3-8EF2-AD72FA41892D}" srcId="{FCBB56F1-73C0-42C1-A013-76D5600C0ED1}" destId="{D1645F5B-8EA2-463C-8D10-E09D2BF58F2A}" srcOrd="0" destOrd="0" parTransId="{E103FF72-8845-4C10-870C-7E2BD59BE822}" sibTransId="{E614BD0A-2D27-4C02-AA5E-0F46529EE127}"/>
    <dgm:cxn modelId="{4ECAF5AA-39DA-4F4D-A7A6-430334464844}" type="presOf" srcId="{9E46EFB0-94E2-4A89-86BB-E70B3720F2DC}" destId="{28934656-73DB-4224-9C57-87F9183F5904}" srcOrd="0" destOrd="0" presId="urn:microsoft.com/office/officeart/2005/8/layout/cycle5"/>
    <dgm:cxn modelId="{B99870D1-C4BC-4557-A9EA-EEF629EFC803}" type="presOf" srcId="{D1645F5B-8EA2-463C-8D10-E09D2BF58F2A}" destId="{A65E74CB-E990-4126-B03F-893C0FDE2B03}" srcOrd="0" destOrd="0" presId="urn:microsoft.com/office/officeart/2005/8/layout/cycle5"/>
    <dgm:cxn modelId="{98B5BBE0-0626-4565-85E9-075752E3C7BA}" type="presOf" srcId="{7F093B7E-8B4C-4897-85C1-306827B012BD}" destId="{764B798C-4442-4FB4-8569-383469C8D8DF}" srcOrd="0" destOrd="0" presId="urn:microsoft.com/office/officeart/2005/8/layout/cycle5"/>
    <dgm:cxn modelId="{C1A4D0FD-96CB-427B-90F0-D292EB34829A}" srcId="{FCBB56F1-73C0-42C1-A013-76D5600C0ED1}" destId="{20634DAE-22AD-41AC-B317-BB76E557A9AB}" srcOrd="2" destOrd="0" parTransId="{CA1612D9-AD65-40DA-A914-B84F9A3265CC}" sibTransId="{9E46EFB0-94E2-4A89-86BB-E70B3720F2DC}"/>
    <dgm:cxn modelId="{B3C06459-DDD1-4CE4-8BD4-0B22CC85DBC1}" type="presParOf" srcId="{A0EE0AE4-9B0B-4D30-8181-963B256CFBCE}" destId="{A65E74CB-E990-4126-B03F-893C0FDE2B03}" srcOrd="0" destOrd="0" presId="urn:microsoft.com/office/officeart/2005/8/layout/cycle5"/>
    <dgm:cxn modelId="{537BA7DC-1533-4926-9AC6-5139BAF4FE32}" type="presParOf" srcId="{A0EE0AE4-9B0B-4D30-8181-963B256CFBCE}" destId="{63CD3F8F-9E3B-4810-8117-73AB5A31A69B}" srcOrd="1" destOrd="0" presId="urn:microsoft.com/office/officeart/2005/8/layout/cycle5"/>
    <dgm:cxn modelId="{ACA9803C-5BC8-4BA0-B3F1-4246FFA808BD}" type="presParOf" srcId="{A0EE0AE4-9B0B-4D30-8181-963B256CFBCE}" destId="{361C5998-1EEF-47AB-8737-B5D9C9B32133}" srcOrd="2" destOrd="0" presId="urn:microsoft.com/office/officeart/2005/8/layout/cycle5"/>
    <dgm:cxn modelId="{E1E054BC-2FC7-4121-AE34-0A4405FC53AA}" type="presParOf" srcId="{A0EE0AE4-9B0B-4D30-8181-963B256CFBCE}" destId="{229B87C8-8038-4CB6-9D1C-3B5786904547}" srcOrd="3" destOrd="0" presId="urn:microsoft.com/office/officeart/2005/8/layout/cycle5"/>
    <dgm:cxn modelId="{64430BF2-E7CE-4F7B-B3B9-02082F3DEB08}" type="presParOf" srcId="{A0EE0AE4-9B0B-4D30-8181-963B256CFBCE}" destId="{F2930378-6F49-421A-AC24-51C59C8B994E}" srcOrd="4" destOrd="0" presId="urn:microsoft.com/office/officeart/2005/8/layout/cycle5"/>
    <dgm:cxn modelId="{EE406C3A-5F34-41DD-B127-A8B1B4CFE6C7}" type="presParOf" srcId="{A0EE0AE4-9B0B-4D30-8181-963B256CFBCE}" destId="{764B798C-4442-4FB4-8569-383469C8D8DF}" srcOrd="5" destOrd="0" presId="urn:microsoft.com/office/officeart/2005/8/layout/cycle5"/>
    <dgm:cxn modelId="{456F3923-60ED-4B6C-88BD-DA70B60361B0}" type="presParOf" srcId="{A0EE0AE4-9B0B-4D30-8181-963B256CFBCE}" destId="{C0C32A51-D6CB-43A9-9BAA-F0BB64B24DD5}" srcOrd="6" destOrd="0" presId="urn:microsoft.com/office/officeart/2005/8/layout/cycle5"/>
    <dgm:cxn modelId="{5A666AEB-8476-437E-8B3A-A3267EE252C8}" type="presParOf" srcId="{A0EE0AE4-9B0B-4D30-8181-963B256CFBCE}" destId="{C3E5124A-3F36-4CA6-B6F9-5098B731ECD9}" srcOrd="7" destOrd="0" presId="urn:microsoft.com/office/officeart/2005/8/layout/cycle5"/>
    <dgm:cxn modelId="{8205E16D-EF16-4502-956E-68464F2E6546}" type="presParOf" srcId="{A0EE0AE4-9B0B-4D30-8181-963B256CFBCE}" destId="{28934656-73DB-4224-9C57-87F9183F5904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CBB56F1-73C0-42C1-A013-76D5600C0ED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1645F5B-8EA2-463C-8D10-E09D2BF58F2A}">
      <dgm:prSet phldrT="[文字]" custT="1"/>
      <dgm:spPr>
        <a:solidFill>
          <a:srgbClr val="FF0000"/>
        </a:solidFill>
      </dgm:spPr>
      <dgm:t>
        <a:bodyPr/>
        <a:lstStyle/>
        <a:p>
          <a:r>
            <a:rPr lang="zh-TW" altLang="en-US" sz="2000" b="1" dirty="0"/>
            <a:t>情感</a:t>
          </a:r>
        </a:p>
      </dgm:t>
    </dgm:pt>
    <dgm:pt modelId="{E103FF72-8845-4C10-870C-7E2BD59BE822}" type="par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E614BD0A-2D27-4C02-AA5E-0F46529EE127}" type="sib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94F44026-030D-4469-A6FD-5E052EC4CE6F}">
      <dgm:prSet phldrT="[文字]" custT="1"/>
      <dgm:spPr>
        <a:solidFill>
          <a:srgbClr val="0070C0"/>
        </a:solidFill>
      </dgm:spPr>
      <dgm:t>
        <a:bodyPr/>
        <a:lstStyle/>
        <a:p>
          <a:r>
            <a:rPr lang="zh-TW" altLang="en-US" sz="2000" b="1" dirty="0"/>
            <a:t>行為</a:t>
          </a:r>
        </a:p>
      </dgm:t>
    </dgm:pt>
    <dgm:pt modelId="{F4E279A7-BA64-4459-9714-A4A1691E5891}" type="par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7F093B7E-8B4C-4897-85C1-306827B012BD}" type="sib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20634DAE-22AD-41AC-B317-BB76E557A9AB}">
      <dgm:prSet phldrT="[文字]" custT="1"/>
      <dgm:spPr>
        <a:solidFill>
          <a:srgbClr val="00B050"/>
        </a:solidFill>
      </dgm:spPr>
      <dgm:t>
        <a:bodyPr/>
        <a:lstStyle/>
        <a:p>
          <a:r>
            <a:rPr lang="zh-TW" altLang="en-US" sz="2000" b="1" dirty="0"/>
            <a:t>認知</a:t>
          </a:r>
        </a:p>
      </dgm:t>
    </dgm:pt>
    <dgm:pt modelId="{CA1612D9-AD65-40DA-A914-B84F9A3265CC}" type="par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9E46EFB0-94E2-4A89-86BB-E70B3720F2DC}" type="sib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A0EE0AE4-9B0B-4D30-8181-963B256CFBCE}" type="pres">
      <dgm:prSet presAssocID="{FCBB56F1-73C0-42C1-A013-76D5600C0ED1}" presName="cycle" presStyleCnt="0">
        <dgm:presLayoutVars>
          <dgm:dir/>
          <dgm:resizeHandles val="exact"/>
        </dgm:presLayoutVars>
      </dgm:prSet>
      <dgm:spPr/>
    </dgm:pt>
    <dgm:pt modelId="{A65E74CB-E990-4126-B03F-893C0FDE2B03}" type="pres">
      <dgm:prSet presAssocID="{D1645F5B-8EA2-463C-8D10-E09D2BF58F2A}" presName="node" presStyleLbl="node1" presStyleIdx="0" presStyleCnt="3">
        <dgm:presLayoutVars>
          <dgm:bulletEnabled val="1"/>
        </dgm:presLayoutVars>
      </dgm:prSet>
      <dgm:spPr/>
    </dgm:pt>
    <dgm:pt modelId="{63CD3F8F-9E3B-4810-8117-73AB5A31A69B}" type="pres">
      <dgm:prSet presAssocID="{D1645F5B-8EA2-463C-8D10-E09D2BF58F2A}" presName="spNode" presStyleCnt="0"/>
      <dgm:spPr/>
    </dgm:pt>
    <dgm:pt modelId="{361C5998-1EEF-47AB-8737-B5D9C9B32133}" type="pres">
      <dgm:prSet presAssocID="{E614BD0A-2D27-4C02-AA5E-0F46529EE127}" presName="sibTrans" presStyleLbl="sibTrans1D1" presStyleIdx="0" presStyleCnt="3"/>
      <dgm:spPr/>
    </dgm:pt>
    <dgm:pt modelId="{229B87C8-8038-4CB6-9D1C-3B5786904547}" type="pres">
      <dgm:prSet presAssocID="{94F44026-030D-4469-A6FD-5E052EC4CE6F}" presName="node" presStyleLbl="node1" presStyleIdx="1" presStyleCnt="3">
        <dgm:presLayoutVars>
          <dgm:bulletEnabled val="1"/>
        </dgm:presLayoutVars>
      </dgm:prSet>
      <dgm:spPr/>
    </dgm:pt>
    <dgm:pt modelId="{F2930378-6F49-421A-AC24-51C59C8B994E}" type="pres">
      <dgm:prSet presAssocID="{94F44026-030D-4469-A6FD-5E052EC4CE6F}" presName="spNode" presStyleCnt="0"/>
      <dgm:spPr/>
    </dgm:pt>
    <dgm:pt modelId="{764B798C-4442-4FB4-8569-383469C8D8DF}" type="pres">
      <dgm:prSet presAssocID="{7F093B7E-8B4C-4897-85C1-306827B012BD}" presName="sibTrans" presStyleLbl="sibTrans1D1" presStyleIdx="1" presStyleCnt="3"/>
      <dgm:spPr/>
    </dgm:pt>
    <dgm:pt modelId="{C0C32A51-D6CB-43A9-9BAA-F0BB64B24DD5}" type="pres">
      <dgm:prSet presAssocID="{20634DAE-22AD-41AC-B317-BB76E557A9AB}" presName="node" presStyleLbl="node1" presStyleIdx="2" presStyleCnt="3">
        <dgm:presLayoutVars>
          <dgm:bulletEnabled val="1"/>
        </dgm:presLayoutVars>
      </dgm:prSet>
      <dgm:spPr/>
    </dgm:pt>
    <dgm:pt modelId="{C3E5124A-3F36-4CA6-B6F9-5098B731ECD9}" type="pres">
      <dgm:prSet presAssocID="{20634DAE-22AD-41AC-B317-BB76E557A9AB}" presName="spNode" presStyleCnt="0"/>
      <dgm:spPr/>
    </dgm:pt>
    <dgm:pt modelId="{28934656-73DB-4224-9C57-87F9183F5904}" type="pres">
      <dgm:prSet presAssocID="{9E46EFB0-94E2-4A89-86BB-E70B3720F2DC}" presName="sibTrans" presStyleLbl="sibTrans1D1" presStyleIdx="2" presStyleCnt="3"/>
      <dgm:spPr/>
    </dgm:pt>
  </dgm:ptLst>
  <dgm:cxnLst>
    <dgm:cxn modelId="{D2FD0E33-8E68-4E36-B61F-D3711440A935}" type="presOf" srcId="{7F093B7E-8B4C-4897-85C1-306827B012BD}" destId="{764B798C-4442-4FB4-8569-383469C8D8DF}" srcOrd="0" destOrd="0" presId="urn:microsoft.com/office/officeart/2005/8/layout/cycle5"/>
    <dgm:cxn modelId="{EC324035-9A5E-4902-A412-589A29FA78D7}" srcId="{FCBB56F1-73C0-42C1-A013-76D5600C0ED1}" destId="{94F44026-030D-4469-A6FD-5E052EC4CE6F}" srcOrd="1" destOrd="0" parTransId="{F4E279A7-BA64-4459-9714-A4A1691E5891}" sibTransId="{7F093B7E-8B4C-4897-85C1-306827B012BD}"/>
    <dgm:cxn modelId="{FBB03A63-6A04-4C3F-B061-58C69BA7CE4C}" type="presOf" srcId="{20634DAE-22AD-41AC-B317-BB76E557A9AB}" destId="{C0C32A51-D6CB-43A9-9BAA-F0BB64B24DD5}" srcOrd="0" destOrd="0" presId="urn:microsoft.com/office/officeart/2005/8/layout/cycle5"/>
    <dgm:cxn modelId="{B31D9A52-7443-42C3-8EF2-AD72FA41892D}" srcId="{FCBB56F1-73C0-42C1-A013-76D5600C0ED1}" destId="{D1645F5B-8EA2-463C-8D10-E09D2BF58F2A}" srcOrd="0" destOrd="0" parTransId="{E103FF72-8845-4C10-870C-7E2BD59BE822}" sibTransId="{E614BD0A-2D27-4C02-AA5E-0F46529EE127}"/>
    <dgm:cxn modelId="{6D58E7A8-E55D-443F-8B1B-32C7080FBAF8}" type="presOf" srcId="{FCBB56F1-73C0-42C1-A013-76D5600C0ED1}" destId="{A0EE0AE4-9B0B-4D30-8181-963B256CFBCE}" srcOrd="0" destOrd="0" presId="urn:microsoft.com/office/officeart/2005/8/layout/cycle5"/>
    <dgm:cxn modelId="{1043E1AD-99FF-411E-97D5-A52B219C3E4B}" type="presOf" srcId="{D1645F5B-8EA2-463C-8D10-E09D2BF58F2A}" destId="{A65E74CB-E990-4126-B03F-893C0FDE2B03}" srcOrd="0" destOrd="0" presId="urn:microsoft.com/office/officeart/2005/8/layout/cycle5"/>
    <dgm:cxn modelId="{DF45CDB7-5D6A-4D60-904A-0BAE17C1851B}" type="presOf" srcId="{94F44026-030D-4469-A6FD-5E052EC4CE6F}" destId="{229B87C8-8038-4CB6-9D1C-3B5786904547}" srcOrd="0" destOrd="0" presId="urn:microsoft.com/office/officeart/2005/8/layout/cycle5"/>
    <dgm:cxn modelId="{8845C8E5-B35B-4335-B33E-FD98614E635E}" type="presOf" srcId="{9E46EFB0-94E2-4A89-86BB-E70B3720F2DC}" destId="{28934656-73DB-4224-9C57-87F9183F5904}" srcOrd="0" destOrd="0" presId="urn:microsoft.com/office/officeart/2005/8/layout/cycle5"/>
    <dgm:cxn modelId="{80BAFEF4-DA17-4AE0-A7FD-63D52719C53C}" type="presOf" srcId="{E614BD0A-2D27-4C02-AA5E-0F46529EE127}" destId="{361C5998-1EEF-47AB-8737-B5D9C9B32133}" srcOrd="0" destOrd="0" presId="urn:microsoft.com/office/officeart/2005/8/layout/cycle5"/>
    <dgm:cxn modelId="{C1A4D0FD-96CB-427B-90F0-D292EB34829A}" srcId="{FCBB56F1-73C0-42C1-A013-76D5600C0ED1}" destId="{20634DAE-22AD-41AC-B317-BB76E557A9AB}" srcOrd="2" destOrd="0" parTransId="{CA1612D9-AD65-40DA-A914-B84F9A3265CC}" sibTransId="{9E46EFB0-94E2-4A89-86BB-E70B3720F2DC}"/>
    <dgm:cxn modelId="{6117529E-9B84-424A-8BA5-0C191BDA48A8}" type="presParOf" srcId="{A0EE0AE4-9B0B-4D30-8181-963B256CFBCE}" destId="{A65E74CB-E990-4126-B03F-893C0FDE2B03}" srcOrd="0" destOrd="0" presId="urn:microsoft.com/office/officeart/2005/8/layout/cycle5"/>
    <dgm:cxn modelId="{6029DD1B-4852-48CC-BC97-4239C56C5166}" type="presParOf" srcId="{A0EE0AE4-9B0B-4D30-8181-963B256CFBCE}" destId="{63CD3F8F-9E3B-4810-8117-73AB5A31A69B}" srcOrd="1" destOrd="0" presId="urn:microsoft.com/office/officeart/2005/8/layout/cycle5"/>
    <dgm:cxn modelId="{1F1BDB34-5B67-4039-99B5-5F6FF7295E37}" type="presParOf" srcId="{A0EE0AE4-9B0B-4D30-8181-963B256CFBCE}" destId="{361C5998-1EEF-47AB-8737-B5D9C9B32133}" srcOrd="2" destOrd="0" presId="urn:microsoft.com/office/officeart/2005/8/layout/cycle5"/>
    <dgm:cxn modelId="{C4F1C29D-5FA0-4361-88E4-EBBE2099B16C}" type="presParOf" srcId="{A0EE0AE4-9B0B-4D30-8181-963B256CFBCE}" destId="{229B87C8-8038-4CB6-9D1C-3B5786904547}" srcOrd="3" destOrd="0" presId="urn:microsoft.com/office/officeart/2005/8/layout/cycle5"/>
    <dgm:cxn modelId="{581B8AF9-4C81-488C-95F8-C5B1580BCC69}" type="presParOf" srcId="{A0EE0AE4-9B0B-4D30-8181-963B256CFBCE}" destId="{F2930378-6F49-421A-AC24-51C59C8B994E}" srcOrd="4" destOrd="0" presId="urn:microsoft.com/office/officeart/2005/8/layout/cycle5"/>
    <dgm:cxn modelId="{1C3227D3-8659-464E-A0A8-F55F7981DBCF}" type="presParOf" srcId="{A0EE0AE4-9B0B-4D30-8181-963B256CFBCE}" destId="{764B798C-4442-4FB4-8569-383469C8D8DF}" srcOrd="5" destOrd="0" presId="urn:microsoft.com/office/officeart/2005/8/layout/cycle5"/>
    <dgm:cxn modelId="{0975B7F8-4474-4F9D-A642-628BED70BA02}" type="presParOf" srcId="{A0EE0AE4-9B0B-4D30-8181-963B256CFBCE}" destId="{C0C32A51-D6CB-43A9-9BAA-F0BB64B24DD5}" srcOrd="6" destOrd="0" presId="urn:microsoft.com/office/officeart/2005/8/layout/cycle5"/>
    <dgm:cxn modelId="{BAA421DD-D6EF-409C-909C-0AFF3388F77F}" type="presParOf" srcId="{A0EE0AE4-9B0B-4D30-8181-963B256CFBCE}" destId="{C3E5124A-3F36-4CA6-B6F9-5098B731ECD9}" srcOrd="7" destOrd="0" presId="urn:microsoft.com/office/officeart/2005/8/layout/cycle5"/>
    <dgm:cxn modelId="{6E95042A-D3FC-430A-81C4-614937884870}" type="presParOf" srcId="{A0EE0AE4-9B0B-4D30-8181-963B256CFBCE}" destId="{28934656-73DB-4224-9C57-87F9183F5904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CBB56F1-73C0-42C1-A013-76D5600C0ED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1645F5B-8EA2-463C-8D10-E09D2BF58F2A}">
      <dgm:prSet phldrT="[文字]" custT="1"/>
      <dgm:spPr>
        <a:solidFill>
          <a:srgbClr val="FF0000"/>
        </a:solidFill>
      </dgm:spPr>
      <dgm:t>
        <a:bodyPr/>
        <a:lstStyle/>
        <a:p>
          <a:r>
            <a:rPr lang="en-US" altLang="zh-TW" sz="2000" b="1" dirty="0"/>
            <a:t>Affect</a:t>
          </a:r>
          <a:endParaRPr lang="zh-TW" altLang="en-US" sz="2000" b="1" dirty="0"/>
        </a:p>
      </dgm:t>
    </dgm:pt>
    <dgm:pt modelId="{E103FF72-8845-4C10-870C-7E2BD59BE822}" type="par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E614BD0A-2D27-4C02-AA5E-0F46529EE127}" type="sib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94F44026-030D-4469-A6FD-5E052EC4CE6F}">
      <dgm:prSet phldrT="[文字]" custT="1"/>
      <dgm:spPr>
        <a:solidFill>
          <a:srgbClr val="0070C0"/>
        </a:solidFill>
      </dgm:spPr>
      <dgm:t>
        <a:bodyPr/>
        <a:lstStyle/>
        <a:p>
          <a:r>
            <a:rPr lang="en-US" altLang="zh-TW" sz="2000" b="1" dirty="0"/>
            <a:t>Behavior</a:t>
          </a:r>
          <a:endParaRPr lang="zh-TW" altLang="en-US" sz="2000" b="1" dirty="0"/>
        </a:p>
      </dgm:t>
    </dgm:pt>
    <dgm:pt modelId="{F4E279A7-BA64-4459-9714-A4A1691E5891}" type="par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7F093B7E-8B4C-4897-85C1-306827B012BD}" type="sib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20634DAE-22AD-41AC-B317-BB76E557A9AB}">
      <dgm:prSet phldrT="[文字]" custT="1"/>
      <dgm:spPr>
        <a:solidFill>
          <a:srgbClr val="00B050"/>
        </a:solidFill>
      </dgm:spPr>
      <dgm:t>
        <a:bodyPr/>
        <a:lstStyle/>
        <a:p>
          <a:r>
            <a:rPr lang="en-US" altLang="zh-TW" sz="2000" b="1" dirty="0"/>
            <a:t>Cognition</a:t>
          </a:r>
          <a:endParaRPr lang="zh-TW" altLang="en-US" sz="2000" b="1" dirty="0"/>
        </a:p>
      </dgm:t>
    </dgm:pt>
    <dgm:pt modelId="{CA1612D9-AD65-40DA-A914-B84F9A3265CC}" type="par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9E46EFB0-94E2-4A89-86BB-E70B3720F2DC}" type="sib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A0EE0AE4-9B0B-4D30-8181-963B256CFBCE}" type="pres">
      <dgm:prSet presAssocID="{FCBB56F1-73C0-42C1-A013-76D5600C0ED1}" presName="cycle" presStyleCnt="0">
        <dgm:presLayoutVars>
          <dgm:dir/>
          <dgm:resizeHandles val="exact"/>
        </dgm:presLayoutVars>
      </dgm:prSet>
      <dgm:spPr/>
    </dgm:pt>
    <dgm:pt modelId="{A65E74CB-E990-4126-B03F-893C0FDE2B03}" type="pres">
      <dgm:prSet presAssocID="{D1645F5B-8EA2-463C-8D10-E09D2BF58F2A}" presName="node" presStyleLbl="node1" presStyleIdx="0" presStyleCnt="3">
        <dgm:presLayoutVars>
          <dgm:bulletEnabled val="1"/>
        </dgm:presLayoutVars>
      </dgm:prSet>
      <dgm:spPr/>
    </dgm:pt>
    <dgm:pt modelId="{63CD3F8F-9E3B-4810-8117-73AB5A31A69B}" type="pres">
      <dgm:prSet presAssocID="{D1645F5B-8EA2-463C-8D10-E09D2BF58F2A}" presName="spNode" presStyleCnt="0"/>
      <dgm:spPr/>
    </dgm:pt>
    <dgm:pt modelId="{361C5998-1EEF-47AB-8737-B5D9C9B32133}" type="pres">
      <dgm:prSet presAssocID="{E614BD0A-2D27-4C02-AA5E-0F46529EE127}" presName="sibTrans" presStyleLbl="sibTrans1D1" presStyleIdx="0" presStyleCnt="3"/>
      <dgm:spPr/>
    </dgm:pt>
    <dgm:pt modelId="{229B87C8-8038-4CB6-9D1C-3B5786904547}" type="pres">
      <dgm:prSet presAssocID="{94F44026-030D-4469-A6FD-5E052EC4CE6F}" presName="node" presStyleLbl="node1" presStyleIdx="1" presStyleCnt="3">
        <dgm:presLayoutVars>
          <dgm:bulletEnabled val="1"/>
        </dgm:presLayoutVars>
      </dgm:prSet>
      <dgm:spPr/>
    </dgm:pt>
    <dgm:pt modelId="{F2930378-6F49-421A-AC24-51C59C8B994E}" type="pres">
      <dgm:prSet presAssocID="{94F44026-030D-4469-A6FD-5E052EC4CE6F}" presName="spNode" presStyleCnt="0"/>
      <dgm:spPr/>
    </dgm:pt>
    <dgm:pt modelId="{764B798C-4442-4FB4-8569-383469C8D8DF}" type="pres">
      <dgm:prSet presAssocID="{7F093B7E-8B4C-4897-85C1-306827B012BD}" presName="sibTrans" presStyleLbl="sibTrans1D1" presStyleIdx="1" presStyleCnt="3"/>
      <dgm:spPr/>
    </dgm:pt>
    <dgm:pt modelId="{C0C32A51-D6CB-43A9-9BAA-F0BB64B24DD5}" type="pres">
      <dgm:prSet presAssocID="{20634DAE-22AD-41AC-B317-BB76E557A9AB}" presName="node" presStyleLbl="node1" presStyleIdx="2" presStyleCnt="3">
        <dgm:presLayoutVars>
          <dgm:bulletEnabled val="1"/>
        </dgm:presLayoutVars>
      </dgm:prSet>
      <dgm:spPr/>
    </dgm:pt>
    <dgm:pt modelId="{C3E5124A-3F36-4CA6-B6F9-5098B731ECD9}" type="pres">
      <dgm:prSet presAssocID="{20634DAE-22AD-41AC-B317-BB76E557A9AB}" presName="spNode" presStyleCnt="0"/>
      <dgm:spPr/>
    </dgm:pt>
    <dgm:pt modelId="{28934656-73DB-4224-9C57-87F9183F5904}" type="pres">
      <dgm:prSet presAssocID="{9E46EFB0-94E2-4A89-86BB-E70B3720F2DC}" presName="sibTrans" presStyleLbl="sibTrans1D1" presStyleIdx="2" presStyleCnt="3"/>
      <dgm:spPr/>
    </dgm:pt>
  </dgm:ptLst>
  <dgm:cxnLst>
    <dgm:cxn modelId="{4C90DE0F-0377-4DEE-9BCC-0B0FE8DFAB74}" type="presOf" srcId="{FCBB56F1-73C0-42C1-A013-76D5600C0ED1}" destId="{A0EE0AE4-9B0B-4D30-8181-963B256CFBCE}" srcOrd="0" destOrd="0" presId="urn:microsoft.com/office/officeart/2005/8/layout/cycle5"/>
    <dgm:cxn modelId="{721CCC21-41AE-4957-AB9C-EDAC8E363F45}" type="presOf" srcId="{20634DAE-22AD-41AC-B317-BB76E557A9AB}" destId="{C0C32A51-D6CB-43A9-9BAA-F0BB64B24DD5}" srcOrd="0" destOrd="0" presId="urn:microsoft.com/office/officeart/2005/8/layout/cycle5"/>
    <dgm:cxn modelId="{EC324035-9A5E-4902-A412-589A29FA78D7}" srcId="{FCBB56F1-73C0-42C1-A013-76D5600C0ED1}" destId="{94F44026-030D-4469-A6FD-5E052EC4CE6F}" srcOrd="1" destOrd="0" parTransId="{F4E279A7-BA64-4459-9714-A4A1691E5891}" sibTransId="{7F093B7E-8B4C-4897-85C1-306827B012BD}"/>
    <dgm:cxn modelId="{F279E95B-AC54-4B7F-B774-37A4B9014DB9}" type="presOf" srcId="{94F44026-030D-4469-A6FD-5E052EC4CE6F}" destId="{229B87C8-8038-4CB6-9D1C-3B5786904547}" srcOrd="0" destOrd="0" presId="urn:microsoft.com/office/officeart/2005/8/layout/cycle5"/>
    <dgm:cxn modelId="{C8F0E342-2C10-4EAF-B803-DE1AFF08935E}" type="presOf" srcId="{E614BD0A-2D27-4C02-AA5E-0F46529EE127}" destId="{361C5998-1EEF-47AB-8737-B5D9C9B32133}" srcOrd="0" destOrd="0" presId="urn:microsoft.com/office/officeart/2005/8/layout/cycle5"/>
    <dgm:cxn modelId="{B31D9A52-7443-42C3-8EF2-AD72FA41892D}" srcId="{FCBB56F1-73C0-42C1-A013-76D5600C0ED1}" destId="{D1645F5B-8EA2-463C-8D10-E09D2BF58F2A}" srcOrd="0" destOrd="0" parTransId="{E103FF72-8845-4C10-870C-7E2BD59BE822}" sibTransId="{E614BD0A-2D27-4C02-AA5E-0F46529EE127}"/>
    <dgm:cxn modelId="{4ECAF5AA-39DA-4F4D-A7A6-430334464844}" type="presOf" srcId="{9E46EFB0-94E2-4A89-86BB-E70B3720F2DC}" destId="{28934656-73DB-4224-9C57-87F9183F5904}" srcOrd="0" destOrd="0" presId="urn:microsoft.com/office/officeart/2005/8/layout/cycle5"/>
    <dgm:cxn modelId="{B99870D1-C4BC-4557-A9EA-EEF629EFC803}" type="presOf" srcId="{D1645F5B-8EA2-463C-8D10-E09D2BF58F2A}" destId="{A65E74CB-E990-4126-B03F-893C0FDE2B03}" srcOrd="0" destOrd="0" presId="urn:microsoft.com/office/officeart/2005/8/layout/cycle5"/>
    <dgm:cxn modelId="{98B5BBE0-0626-4565-85E9-075752E3C7BA}" type="presOf" srcId="{7F093B7E-8B4C-4897-85C1-306827B012BD}" destId="{764B798C-4442-4FB4-8569-383469C8D8DF}" srcOrd="0" destOrd="0" presId="urn:microsoft.com/office/officeart/2005/8/layout/cycle5"/>
    <dgm:cxn modelId="{C1A4D0FD-96CB-427B-90F0-D292EB34829A}" srcId="{FCBB56F1-73C0-42C1-A013-76D5600C0ED1}" destId="{20634DAE-22AD-41AC-B317-BB76E557A9AB}" srcOrd="2" destOrd="0" parTransId="{CA1612D9-AD65-40DA-A914-B84F9A3265CC}" sibTransId="{9E46EFB0-94E2-4A89-86BB-E70B3720F2DC}"/>
    <dgm:cxn modelId="{B3C06459-DDD1-4CE4-8BD4-0B22CC85DBC1}" type="presParOf" srcId="{A0EE0AE4-9B0B-4D30-8181-963B256CFBCE}" destId="{A65E74CB-E990-4126-B03F-893C0FDE2B03}" srcOrd="0" destOrd="0" presId="urn:microsoft.com/office/officeart/2005/8/layout/cycle5"/>
    <dgm:cxn modelId="{537BA7DC-1533-4926-9AC6-5139BAF4FE32}" type="presParOf" srcId="{A0EE0AE4-9B0B-4D30-8181-963B256CFBCE}" destId="{63CD3F8F-9E3B-4810-8117-73AB5A31A69B}" srcOrd="1" destOrd="0" presId="urn:microsoft.com/office/officeart/2005/8/layout/cycle5"/>
    <dgm:cxn modelId="{ACA9803C-5BC8-4BA0-B3F1-4246FFA808BD}" type="presParOf" srcId="{A0EE0AE4-9B0B-4D30-8181-963B256CFBCE}" destId="{361C5998-1EEF-47AB-8737-B5D9C9B32133}" srcOrd="2" destOrd="0" presId="urn:microsoft.com/office/officeart/2005/8/layout/cycle5"/>
    <dgm:cxn modelId="{E1E054BC-2FC7-4121-AE34-0A4405FC53AA}" type="presParOf" srcId="{A0EE0AE4-9B0B-4D30-8181-963B256CFBCE}" destId="{229B87C8-8038-4CB6-9D1C-3B5786904547}" srcOrd="3" destOrd="0" presId="urn:microsoft.com/office/officeart/2005/8/layout/cycle5"/>
    <dgm:cxn modelId="{64430BF2-E7CE-4F7B-B3B9-02082F3DEB08}" type="presParOf" srcId="{A0EE0AE4-9B0B-4D30-8181-963B256CFBCE}" destId="{F2930378-6F49-421A-AC24-51C59C8B994E}" srcOrd="4" destOrd="0" presId="urn:microsoft.com/office/officeart/2005/8/layout/cycle5"/>
    <dgm:cxn modelId="{EE406C3A-5F34-41DD-B127-A8B1B4CFE6C7}" type="presParOf" srcId="{A0EE0AE4-9B0B-4D30-8181-963B256CFBCE}" destId="{764B798C-4442-4FB4-8569-383469C8D8DF}" srcOrd="5" destOrd="0" presId="urn:microsoft.com/office/officeart/2005/8/layout/cycle5"/>
    <dgm:cxn modelId="{456F3923-60ED-4B6C-88BD-DA70B60361B0}" type="presParOf" srcId="{A0EE0AE4-9B0B-4D30-8181-963B256CFBCE}" destId="{C0C32A51-D6CB-43A9-9BAA-F0BB64B24DD5}" srcOrd="6" destOrd="0" presId="urn:microsoft.com/office/officeart/2005/8/layout/cycle5"/>
    <dgm:cxn modelId="{5A666AEB-8476-437E-8B3A-A3267EE252C8}" type="presParOf" srcId="{A0EE0AE4-9B0B-4D30-8181-963B256CFBCE}" destId="{C3E5124A-3F36-4CA6-B6F9-5098B731ECD9}" srcOrd="7" destOrd="0" presId="urn:microsoft.com/office/officeart/2005/8/layout/cycle5"/>
    <dgm:cxn modelId="{8205E16D-EF16-4502-956E-68464F2E6546}" type="presParOf" srcId="{A0EE0AE4-9B0B-4D30-8181-963B256CFBCE}" destId="{28934656-73DB-4224-9C57-87F9183F5904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CBB56F1-73C0-42C1-A013-76D5600C0ED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1645F5B-8EA2-463C-8D10-E09D2BF58F2A}">
      <dgm:prSet phldrT="[文字]" custT="1"/>
      <dgm:spPr>
        <a:solidFill>
          <a:srgbClr val="FF0000"/>
        </a:solidFill>
      </dgm:spPr>
      <dgm:t>
        <a:bodyPr/>
        <a:lstStyle/>
        <a:p>
          <a:r>
            <a:rPr lang="zh-TW" altLang="en-US" sz="2000" b="1" dirty="0"/>
            <a:t>情感</a:t>
          </a:r>
        </a:p>
      </dgm:t>
    </dgm:pt>
    <dgm:pt modelId="{E103FF72-8845-4C10-870C-7E2BD59BE822}" type="par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E614BD0A-2D27-4C02-AA5E-0F46529EE127}" type="sibTrans" cxnId="{B31D9A52-7443-42C3-8EF2-AD72FA41892D}">
      <dgm:prSet/>
      <dgm:spPr/>
      <dgm:t>
        <a:bodyPr/>
        <a:lstStyle/>
        <a:p>
          <a:endParaRPr lang="zh-TW" altLang="en-US"/>
        </a:p>
      </dgm:t>
    </dgm:pt>
    <dgm:pt modelId="{94F44026-030D-4469-A6FD-5E052EC4CE6F}">
      <dgm:prSet phldrT="[文字]" custT="1"/>
      <dgm:spPr>
        <a:solidFill>
          <a:srgbClr val="0070C0"/>
        </a:solidFill>
      </dgm:spPr>
      <dgm:t>
        <a:bodyPr/>
        <a:lstStyle/>
        <a:p>
          <a:r>
            <a:rPr lang="zh-TW" altLang="en-US" sz="2000" b="1" dirty="0"/>
            <a:t>行為</a:t>
          </a:r>
        </a:p>
      </dgm:t>
    </dgm:pt>
    <dgm:pt modelId="{F4E279A7-BA64-4459-9714-A4A1691E5891}" type="par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7F093B7E-8B4C-4897-85C1-306827B012BD}" type="sibTrans" cxnId="{EC324035-9A5E-4902-A412-589A29FA78D7}">
      <dgm:prSet/>
      <dgm:spPr/>
      <dgm:t>
        <a:bodyPr/>
        <a:lstStyle/>
        <a:p>
          <a:endParaRPr lang="zh-TW" altLang="en-US"/>
        </a:p>
      </dgm:t>
    </dgm:pt>
    <dgm:pt modelId="{20634DAE-22AD-41AC-B317-BB76E557A9AB}">
      <dgm:prSet phldrT="[文字]" custT="1"/>
      <dgm:spPr>
        <a:solidFill>
          <a:srgbClr val="00B050"/>
        </a:solidFill>
      </dgm:spPr>
      <dgm:t>
        <a:bodyPr/>
        <a:lstStyle/>
        <a:p>
          <a:r>
            <a:rPr lang="zh-TW" altLang="en-US" sz="2000" b="1" dirty="0"/>
            <a:t>認知</a:t>
          </a:r>
        </a:p>
      </dgm:t>
    </dgm:pt>
    <dgm:pt modelId="{CA1612D9-AD65-40DA-A914-B84F9A3265CC}" type="par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9E46EFB0-94E2-4A89-86BB-E70B3720F2DC}" type="sibTrans" cxnId="{C1A4D0FD-96CB-427B-90F0-D292EB34829A}">
      <dgm:prSet/>
      <dgm:spPr/>
      <dgm:t>
        <a:bodyPr/>
        <a:lstStyle/>
        <a:p>
          <a:endParaRPr lang="zh-TW" altLang="en-US"/>
        </a:p>
      </dgm:t>
    </dgm:pt>
    <dgm:pt modelId="{A0EE0AE4-9B0B-4D30-8181-963B256CFBCE}" type="pres">
      <dgm:prSet presAssocID="{FCBB56F1-73C0-42C1-A013-76D5600C0ED1}" presName="cycle" presStyleCnt="0">
        <dgm:presLayoutVars>
          <dgm:dir/>
          <dgm:resizeHandles val="exact"/>
        </dgm:presLayoutVars>
      </dgm:prSet>
      <dgm:spPr/>
    </dgm:pt>
    <dgm:pt modelId="{A65E74CB-E990-4126-B03F-893C0FDE2B03}" type="pres">
      <dgm:prSet presAssocID="{D1645F5B-8EA2-463C-8D10-E09D2BF58F2A}" presName="node" presStyleLbl="node1" presStyleIdx="0" presStyleCnt="3">
        <dgm:presLayoutVars>
          <dgm:bulletEnabled val="1"/>
        </dgm:presLayoutVars>
      </dgm:prSet>
      <dgm:spPr/>
    </dgm:pt>
    <dgm:pt modelId="{63CD3F8F-9E3B-4810-8117-73AB5A31A69B}" type="pres">
      <dgm:prSet presAssocID="{D1645F5B-8EA2-463C-8D10-E09D2BF58F2A}" presName="spNode" presStyleCnt="0"/>
      <dgm:spPr/>
    </dgm:pt>
    <dgm:pt modelId="{361C5998-1EEF-47AB-8737-B5D9C9B32133}" type="pres">
      <dgm:prSet presAssocID="{E614BD0A-2D27-4C02-AA5E-0F46529EE127}" presName="sibTrans" presStyleLbl="sibTrans1D1" presStyleIdx="0" presStyleCnt="3"/>
      <dgm:spPr/>
    </dgm:pt>
    <dgm:pt modelId="{229B87C8-8038-4CB6-9D1C-3B5786904547}" type="pres">
      <dgm:prSet presAssocID="{94F44026-030D-4469-A6FD-5E052EC4CE6F}" presName="node" presStyleLbl="node1" presStyleIdx="1" presStyleCnt="3">
        <dgm:presLayoutVars>
          <dgm:bulletEnabled val="1"/>
        </dgm:presLayoutVars>
      </dgm:prSet>
      <dgm:spPr/>
    </dgm:pt>
    <dgm:pt modelId="{F2930378-6F49-421A-AC24-51C59C8B994E}" type="pres">
      <dgm:prSet presAssocID="{94F44026-030D-4469-A6FD-5E052EC4CE6F}" presName="spNode" presStyleCnt="0"/>
      <dgm:spPr/>
    </dgm:pt>
    <dgm:pt modelId="{764B798C-4442-4FB4-8569-383469C8D8DF}" type="pres">
      <dgm:prSet presAssocID="{7F093B7E-8B4C-4897-85C1-306827B012BD}" presName="sibTrans" presStyleLbl="sibTrans1D1" presStyleIdx="1" presStyleCnt="3"/>
      <dgm:spPr/>
    </dgm:pt>
    <dgm:pt modelId="{C0C32A51-D6CB-43A9-9BAA-F0BB64B24DD5}" type="pres">
      <dgm:prSet presAssocID="{20634DAE-22AD-41AC-B317-BB76E557A9AB}" presName="node" presStyleLbl="node1" presStyleIdx="2" presStyleCnt="3">
        <dgm:presLayoutVars>
          <dgm:bulletEnabled val="1"/>
        </dgm:presLayoutVars>
      </dgm:prSet>
      <dgm:spPr/>
    </dgm:pt>
    <dgm:pt modelId="{C3E5124A-3F36-4CA6-B6F9-5098B731ECD9}" type="pres">
      <dgm:prSet presAssocID="{20634DAE-22AD-41AC-B317-BB76E557A9AB}" presName="spNode" presStyleCnt="0"/>
      <dgm:spPr/>
    </dgm:pt>
    <dgm:pt modelId="{28934656-73DB-4224-9C57-87F9183F5904}" type="pres">
      <dgm:prSet presAssocID="{9E46EFB0-94E2-4A89-86BB-E70B3720F2DC}" presName="sibTrans" presStyleLbl="sibTrans1D1" presStyleIdx="2" presStyleCnt="3"/>
      <dgm:spPr/>
    </dgm:pt>
  </dgm:ptLst>
  <dgm:cxnLst>
    <dgm:cxn modelId="{D2FD0E33-8E68-4E36-B61F-D3711440A935}" type="presOf" srcId="{7F093B7E-8B4C-4897-85C1-306827B012BD}" destId="{764B798C-4442-4FB4-8569-383469C8D8DF}" srcOrd="0" destOrd="0" presId="urn:microsoft.com/office/officeart/2005/8/layout/cycle5"/>
    <dgm:cxn modelId="{EC324035-9A5E-4902-A412-589A29FA78D7}" srcId="{FCBB56F1-73C0-42C1-A013-76D5600C0ED1}" destId="{94F44026-030D-4469-A6FD-5E052EC4CE6F}" srcOrd="1" destOrd="0" parTransId="{F4E279A7-BA64-4459-9714-A4A1691E5891}" sibTransId="{7F093B7E-8B4C-4897-85C1-306827B012BD}"/>
    <dgm:cxn modelId="{FBB03A63-6A04-4C3F-B061-58C69BA7CE4C}" type="presOf" srcId="{20634DAE-22AD-41AC-B317-BB76E557A9AB}" destId="{C0C32A51-D6CB-43A9-9BAA-F0BB64B24DD5}" srcOrd="0" destOrd="0" presId="urn:microsoft.com/office/officeart/2005/8/layout/cycle5"/>
    <dgm:cxn modelId="{B31D9A52-7443-42C3-8EF2-AD72FA41892D}" srcId="{FCBB56F1-73C0-42C1-A013-76D5600C0ED1}" destId="{D1645F5B-8EA2-463C-8D10-E09D2BF58F2A}" srcOrd="0" destOrd="0" parTransId="{E103FF72-8845-4C10-870C-7E2BD59BE822}" sibTransId="{E614BD0A-2D27-4C02-AA5E-0F46529EE127}"/>
    <dgm:cxn modelId="{6D58E7A8-E55D-443F-8B1B-32C7080FBAF8}" type="presOf" srcId="{FCBB56F1-73C0-42C1-A013-76D5600C0ED1}" destId="{A0EE0AE4-9B0B-4D30-8181-963B256CFBCE}" srcOrd="0" destOrd="0" presId="urn:microsoft.com/office/officeart/2005/8/layout/cycle5"/>
    <dgm:cxn modelId="{1043E1AD-99FF-411E-97D5-A52B219C3E4B}" type="presOf" srcId="{D1645F5B-8EA2-463C-8D10-E09D2BF58F2A}" destId="{A65E74CB-E990-4126-B03F-893C0FDE2B03}" srcOrd="0" destOrd="0" presId="urn:microsoft.com/office/officeart/2005/8/layout/cycle5"/>
    <dgm:cxn modelId="{DF45CDB7-5D6A-4D60-904A-0BAE17C1851B}" type="presOf" srcId="{94F44026-030D-4469-A6FD-5E052EC4CE6F}" destId="{229B87C8-8038-4CB6-9D1C-3B5786904547}" srcOrd="0" destOrd="0" presId="urn:microsoft.com/office/officeart/2005/8/layout/cycle5"/>
    <dgm:cxn modelId="{8845C8E5-B35B-4335-B33E-FD98614E635E}" type="presOf" srcId="{9E46EFB0-94E2-4A89-86BB-E70B3720F2DC}" destId="{28934656-73DB-4224-9C57-87F9183F5904}" srcOrd="0" destOrd="0" presId="urn:microsoft.com/office/officeart/2005/8/layout/cycle5"/>
    <dgm:cxn modelId="{80BAFEF4-DA17-4AE0-A7FD-63D52719C53C}" type="presOf" srcId="{E614BD0A-2D27-4C02-AA5E-0F46529EE127}" destId="{361C5998-1EEF-47AB-8737-B5D9C9B32133}" srcOrd="0" destOrd="0" presId="urn:microsoft.com/office/officeart/2005/8/layout/cycle5"/>
    <dgm:cxn modelId="{C1A4D0FD-96CB-427B-90F0-D292EB34829A}" srcId="{FCBB56F1-73C0-42C1-A013-76D5600C0ED1}" destId="{20634DAE-22AD-41AC-B317-BB76E557A9AB}" srcOrd="2" destOrd="0" parTransId="{CA1612D9-AD65-40DA-A914-B84F9A3265CC}" sibTransId="{9E46EFB0-94E2-4A89-86BB-E70B3720F2DC}"/>
    <dgm:cxn modelId="{6117529E-9B84-424A-8BA5-0C191BDA48A8}" type="presParOf" srcId="{A0EE0AE4-9B0B-4D30-8181-963B256CFBCE}" destId="{A65E74CB-E990-4126-B03F-893C0FDE2B03}" srcOrd="0" destOrd="0" presId="urn:microsoft.com/office/officeart/2005/8/layout/cycle5"/>
    <dgm:cxn modelId="{6029DD1B-4852-48CC-BC97-4239C56C5166}" type="presParOf" srcId="{A0EE0AE4-9B0B-4D30-8181-963B256CFBCE}" destId="{63CD3F8F-9E3B-4810-8117-73AB5A31A69B}" srcOrd="1" destOrd="0" presId="urn:microsoft.com/office/officeart/2005/8/layout/cycle5"/>
    <dgm:cxn modelId="{1F1BDB34-5B67-4039-99B5-5F6FF7295E37}" type="presParOf" srcId="{A0EE0AE4-9B0B-4D30-8181-963B256CFBCE}" destId="{361C5998-1EEF-47AB-8737-B5D9C9B32133}" srcOrd="2" destOrd="0" presId="urn:microsoft.com/office/officeart/2005/8/layout/cycle5"/>
    <dgm:cxn modelId="{C4F1C29D-5FA0-4361-88E4-EBBE2099B16C}" type="presParOf" srcId="{A0EE0AE4-9B0B-4D30-8181-963B256CFBCE}" destId="{229B87C8-8038-4CB6-9D1C-3B5786904547}" srcOrd="3" destOrd="0" presId="urn:microsoft.com/office/officeart/2005/8/layout/cycle5"/>
    <dgm:cxn modelId="{581B8AF9-4C81-488C-95F8-C5B1580BCC69}" type="presParOf" srcId="{A0EE0AE4-9B0B-4D30-8181-963B256CFBCE}" destId="{F2930378-6F49-421A-AC24-51C59C8B994E}" srcOrd="4" destOrd="0" presId="urn:microsoft.com/office/officeart/2005/8/layout/cycle5"/>
    <dgm:cxn modelId="{1C3227D3-8659-464E-A0A8-F55F7981DBCF}" type="presParOf" srcId="{A0EE0AE4-9B0B-4D30-8181-963B256CFBCE}" destId="{764B798C-4442-4FB4-8569-383469C8D8DF}" srcOrd="5" destOrd="0" presId="urn:microsoft.com/office/officeart/2005/8/layout/cycle5"/>
    <dgm:cxn modelId="{0975B7F8-4474-4F9D-A642-628BED70BA02}" type="presParOf" srcId="{A0EE0AE4-9B0B-4D30-8181-963B256CFBCE}" destId="{C0C32A51-D6CB-43A9-9BAA-F0BB64B24DD5}" srcOrd="6" destOrd="0" presId="urn:microsoft.com/office/officeart/2005/8/layout/cycle5"/>
    <dgm:cxn modelId="{BAA421DD-D6EF-409C-909C-0AFF3388F77F}" type="presParOf" srcId="{A0EE0AE4-9B0B-4D30-8181-963B256CFBCE}" destId="{C3E5124A-3F36-4CA6-B6F9-5098B731ECD9}" srcOrd="7" destOrd="0" presId="urn:microsoft.com/office/officeart/2005/8/layout/cycle5"/>
    <dgm:cxn modelId="{6E95042A-D3FC-430A-81C4-614937884870}" type="presParOf" srcId="{A0EE0AE4-9B0B-4D30-8181-963B256CFBCE}" destId="{28934656-73DB-4224-9C57-87F9183F5904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8E33581-E4C8-4D5D-A095-774192AC6D7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8B380AE-BEF7-401E-828B-96F52B31D2DE}">
      <dgm:prSet phldrT="[文字]" custT="1"/>
      <dgm:spPr>
        <a:solidFill>
          <a:srgbClr val="C00000"/>
        </a:solidFill>
      </dgm:spPr>
      <dgm:t>
        <a:bodyPr/>
        <a:lstStyle/>
        <a:p>
          <a:r>
            <a:rPr lang="zh-TW" altLang="en-US" sz="3600" dirty="0"/>
            <a:t>依賴</a:t>
          </a:r>
        </a:p>
      </dgm:t>
    </dgm:pt>
    <dgm:pt modelId="{1C313950-21CA-4F37-9A3B-DCBE3902920B}" type="parTrans" cxnId="{F39B09C3-3352-40A8-A960-674C5098070B}">
      <dgm:prSet/>
      <dgm:spPr/>
      <dgm:t>
        <a:bodyPr/>
        <a:lstStyle/>
        <a:p>
          <a:endParaRPr lang="zh-TW" altLang="en-US"/>
        </a:p>
      </dgm:t>
    </dgm:pt>
    <dgm:pt modelId="{F29C465B-5437-40CB-A8BE-A02747F80F33}" type="sibTrans" cxnId="{F39B09C3-3352-40A8-A960-674C5098070B}">
      <dgm:prSet/>
      <dgm:spPr/>
      <dgm:t>
        <a:bodyPr/>
        <a:lstStyle/>
        <a:p>
          <a:endParaRPr lang="zh-TW" altLang="en-US"/>
        </a:p>
      </dgm:t>
    </dgm:pt>
    <dgm:pt modelId="{73A1AF64-31B9-4D0C-BA1A-B8E6E0EB519F}">
      <dgm:prSet phldrT="[文字]" custT="1"/>
      <dgm:spPr>
        <a:solidFill>
          <a:srgbClr val="0070C0"/>
        </a:solidFill>
      </dgm:spPr>
      <dgm:t>
        <a:bodyPr/>
        <a:lstStyle/>
        <a:p>
          <a:r>
            <a:rPr lang="zh-TW" altLang="en-US" sz="3600" dirty="0"/>
            <a:t>獨立</a:t>
          </a:r>
        </a:p>
      </dgm:t>
    </dgm:pt>
    <dgm:pt modelId="{68723B15-54C9-4853-AC49-75880C2BD167}" type="parTrans" cxnId="{4D639930-BF5B-4FF8-9C61-E6955AB4E2C1}">
      <dgm:prSet/>
      <dgm:spPr/>
      <dgm:t>
        <a:bodyPr/>
        <a:lstStyle/>
        <a:p>
          <a:endParaRPr lang="zh-TW" altLang="en-US"/>
        </a:p>
      </dgm:t>
    </dgm:pt>
    <dgm:pt modelId="{03E1D816-3823-4C0A-93AD-5BB33B3644F5}" type="sibTrans" cxnId="{4D639930-BF5B-4FF8-9C61-E6955AB4E2C1}">
      <dgm:prSet/>
      <dgm:spPr/>
      <dgm:t>
        <a:bodyPr/>
        <a:lstStyle/>
        <a:p>
          <a:endParaRPr lang="zh-TW" altLang="en-US"/>
        </a:p>
      </dgm:t>
    </dgm:pt>
    <dgm:pt modelId="{813973B6-90C3-4349-934C-057DF938FED3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3600" dirty="0"/>
            <a:t>互賴</a:t>
          </a:r>
        </a:p>
      </dgm:t>
    </dgm:pt>
    <dgm:pt modelId="{F75B113F-DA73-450B-AF52-8E96A2C1FBEA}" type="parTrans" cxnId="{24155D3C-5867-4715-A77E-08B9B9C9E00D}">
      <dgm:prSet/>
      <dgm:spPr/>
      <dgm:t>
        <a:bodyPr/>
        <a:lstStyle/>
        <a:p>
          <a:endParaRPr lang="zh-TW" altLang="en-US"/>
        </a:p>
      </dgm:t>
    </dgm:pt>
    <dgm:pt modelId="{FF3FBE46-3FA6-4269-BB39-4B4731DE1C60}" type="sibTrans" cxnId="{24155D3C-5867-4715-A77E-08B9B9C9E00D}">
      <dgm:prSet/>
      <dgm:spPr/>
      <dgm:t>
        <a:bodyPr/>
        <a:lstStyle/>
        <a:p>
          <a:endParaRPr lang="zh-TW" altLang="en-US"/>
        </a:p>
      </dgm:t>
    </dgm:pt>
    <dgm:pt modelId="{5A4F9D40-C3B8-4AB4-9725-E1F21544E90E}" type="pres">
      <dgm:prSet presAssocID="{58E33581-E4C8-4D5D-A095-774192AC6D78}" presName="CompostProcess" presStyleCnt="0">
        <dgm:presLayoutVars>
          <dgm:dir/>
          <dgm:resizeHandles val="exact"/>
        </dgm:presLayoutVars>
      </dgm:prSet>
      <dgm:spPr/>
    </dgm:pt>
    <dgm:pt modelId="{F32748AB-4E9B-43AD-AB72-CE55D22BC4AF}" type="pres">
      <dgm:prSet presAssocID="{58E33581-E4C8-4D5D-A095-774192AC6D78}" presName="arrow" presStyleLbl="bgShp" presStyleIdx="0" presStyleCnt="1"/>
      <dgm:spPr/>
    </dgm:pt>
    <dgm:pt modelId="{10524DE5-3332-4A20-95E3-47142C310859}" type="pres">
      <dgm:prSet presAssocID="{58E33581-E4C8-4D5D-A095-774192AC6D78}" presName="linearProcess" presStyleCnt="0"/>
      <dgm:spPr/>
    </dgm:pt>
    <dgm:pt modelId="{A04B3A42-E687-4C37-BECD-D6FFCAD81D22}" type="pres">
      <dgm:prSet presAssocID="{58B380AE-BEF7-401E-828B-96F52B31D2DE}" presName="textNode" presStyleLbl="node1" presStyleIdx="0" presStyleCnt="3">
        <dgm:presLayoutVars>
          <dgm:bulletEnabled val="1"/>
        </dgm:presLayoutVars>
      </dgm:prSet>
      <dgm:spPr/>
    </dgm:pt>
    <dgm:pt modelId="{C6416E37-97D5-4572-B790-0F2604C8A208}" type="pres">
      <dgm:prSet presAssocID="{F29C465B-5437-40CB-A8BE-A02747F80F33}" presName="sibTrans" presStyleCnt="0"/>
      <dgm:spPr/>
    </dgm:pt>
    <dgm:pt modelId="{8D9A1124-FF36-457B-9587-4FBFD1CDD0CB}" type="pres">
      <dgm:prSet presAssocID="{73A1AF64-31B9-4D0C-BA1A-B8E6E0EB519F}" presName="textNode" presStyleLbl="node1" presStyleIdx="1" presStyleCnt="3">
        <dgm:presLayoutVars>
          <dgm:bulletEnabled val="1"/>
        </dgm:presLayoutVars>
      </dgm:prSet>
      <dgm:spPr/>
    </dgm:pt>
    <dgm:pt modelId="{7DA848F6-C859-49B1-9170-25ABFB42C613}" type="pres">
      <dgm:prSet presAssocID="{03E1D816-3823-4C0A-93AD-5BB33B3644F5}" presName="sibTrans" presStyleCnt="0"/>
      <dgm:spPr/>
    </dgm:pt>
    <dgm:pt modelId="{C378FF6A-7B17-4E71-A67D-4B540B2E4323}" type="pres">
      <dgm:prSet presAssocID="{813973B6-90C3-4349-934C-057DF938FED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BD1BB16-49AB-4E80-BB8A-3D56BAE618F3}" type="presOf" srcId="{58E33581-E4C8-4D5D-A095-774192AC6D78}" destId="{5A4F9D40-C3B8-4AB4-9725-E1F21544E90E}" srcOrd="0" destOrd="0" presId="urn:microsoft.com/office/officeart/2005/8/layout/hProcess9"/>
    <dgm:cxn modelId="{4D639930-BF5B-4FF8-9C61-E6955AB4E2C1}" srcId="{58E33581-E4C8-4D5D-A095-774192AC6D78}" destId="{73A1AF64-31B9-4D0C-BA1A-B8E6E0EB519F}" srcOrd="1" destOrd="0" parTransId="{68723B15-54C9-4853-AC49-75880C2BD167}" sibTransId="{03E1D816-3823-4C0A-93AD-5BB33B3644F5}"/>
    <dgm:cxn modelId="{24155D3C-5867-4715-A77E-08B9B9C9E00D}" srcId="{58E33581-E4C8-4D5D-A095-774192AC6D78}" destId="{813973B6-90C3-4349-934C-057DF938FED3}" srcOrd="2" destOrd="0" parTransId="{F75B113F-DA73-450B-AF52-8E96A2C1FBEA}" sibTransId="{FF3FBE46-3FA6-4269-BB39-4B4731DE1C60}"/>
    <dgm:cxn modelId="{B49E596A-0678-4D9F-A65A-555C15668599}" type="presOf" srcId="{813973B6-90C3-4349-934C-057DF938FED3}" destId="{C378FF6A-7B17-4E71-A67D-4B540B2E4323}" srcOrd="0" destOrd="0" presId="urn:microsoft.com/office/officeart/2005/8/layout/hProcess9"/>
    <dgm:cxn modelId="{6D06DDB1-4030-47FB-906F-C4CE3E7D7E35}" type="presOf" srcId="{73A1AF64-31B9-4D0C-BA1A-B8E6E0EB519F}" destId="{8D9A1124-FF36-457B-9587-4FBFD1CDD0CB}" srcOrd="0" destOrd="0" presId="urn:microsoft.com/office/officeart/2005/8/layout/hProcess9"/>
    <dgm:cxn modelId="{F39B09C3-3352-40A8-A960-674C5098070B}" srcId="{58E33581-E4C8-4D5D-A095-774192AC6D78}" destId="{58B380AE-BEF7-401E-828B-96F52B31D2DE}" srcOrd="0" destOrd="0" parTransId="{1C313950-21CA-4F37-9A3B-DCBE3902920B}" sibTransId="{F29C465B-5437-40CB-A8BE-A02747F80F33}"/>
    <dgm:cxn modelId="{77FD98FC-6AFD-470A-BA51-BC5592BB4D5B}" type="presOf" srcId="{58B380AE-BEF7-401E-828B-96F52B31D2DE}" destId="{A04B3A42-E687-4C37-BECD-D6FFCAD81D22}" srcOrd="0" destOrd="0" presId="urn:microsoft.com/office/officeart/2005/8/layout/hProcess9"/>
    <dgm:cxn modelId="{4E0D4F8A-B51D-4D5D-BA84-7622DB0647DC}" type="presParOf" srcId="{5A4F9D40-C3B8-4AB4-9725-E1F21544E90E}" destId="{F32748AB-4E9B-43AD-AB72-CE55D22BC4AF}" srcOrd="0" destOrd="0" presId="urn:microsoft.com/office/officeart/2005/8/layout/hProcess9"/>
    <dgm:cxn modelId="{3376CAF6-EFC4-4888-A2A3-C087A020A700}" type="presParOf" srcId="{5A4F9D40-C3B8-4AB4-9725-E1F21544E90E}" destId="{10524DE5-3332-4A20-95E3-47142C310859}" srcOrd="1" destOrd="0" presId="urn:microsoft.com/office/officeart/2005/8/layout/hProcess9"/>
    <dgm:cxn modelId="{18A1A10F-934C-4688-B615-478E41517DC8}" type="presParOf" srcId="{10524DE5-3332-4A20-95E3-47142C310859}" destId="{A04B3A42-E687-4C37-BECD-D6FFCAD81D22}" srcOrd="0" destOrd="0" presId="urn:microsoft.com/office/officeart/2005/8/layout/hProcess9"/>
    <dgm:cxn modelId="{D12B58D3-3193-4645-90C5-FDEEBC3792D4}" type="presParOf" srcId="{10524DE5-3332-4A20-95E3-47142C310859}" destId="{C6416E37-97D5-4572-B790-0F2604C8A208}" srcOrd="1" destOrd="0" presId="urn:microsoft.com/office/officeart/2005/8/layout/hProcess9"/>
    <dgm:cxn modelId="{65B2140E-2756-4B23-8640-4560434AD6D3}" type="presParOf" srcId="{10524DE5-3332-4A20-95E3-47142C310859}" destId="{8D9A1124-FF36-457B-9587-4FBFD1CDD0CB}" srcOrd="2" destOrd="0" presId="urn:microsoft.com/office/officeart/2005/8/layout/hProcess9"/>
    <dgm:cxn modelId="{1C40F699-20BB-461F-8AD1-2BA7628DF1A2}" type="presParOf" srcId="{10524DE5-3332-4A20-95E3-47142C310859}" destId="{7DA848F6-C859-49B1-9170-25ABFB42C613}" srcOrd="3" destOrd="0" presId="urn:microsoft.com/office/officeart/2005/8/layout/hProcess9"/>
    <dgm:cxn modelId="{C9C35921-A0E4-448B-8394-6BD34346BE16}" type="presParOf" srcId="{10524DE5-3332-4A20-95E3-47142C310859}" destId="{C378FF6A-7B17-4E71-A67D-4B540B2E432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BF6C8-791E-4C75-9D4F-5825CFDC108C}">
      <dsp:nvSpPr>
        <dsp:cNvPr id="0" name=""/>
        <dsp:cNvSpPr/>
      </dsp:nvSpPr>
      <dsp:spPr>
        <a:xfrm>
          <a:off x="2490330" y="152121"/>
          <a:ext cx="3147338" cy="314733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4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探索  教育</a:t>
          </a:r>
        </a:p>
      </dsp:txBody>
      <dsp:txXfrm>
        <a:off x="2909976" y="702905"/>
        <a:ext cx="2308047" cy="1416302"/>
      </dsp:txXfrm>
    </dsp:sp>
    <dsp:sp modelId="{5DAA216D-0CF9-4BA8-8F1A-F237802FEEC9}">
      <dsp:nvSpPr>
        <dsp:cNvPr id="0" name=""/>
        <dsp:cNvSpPr/>
      </dsp:nvSpPr>
      <dsp:spPr>
        <a:xfrm>
          <a:off x="3625995" y="2119207"/>
          <a:ext cx="3147338" cy="314733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4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人間菩薩</a:t>
          </a:r>
        </a:p>
      </dsp:txBody>
      <dsp:txXfrm>
        <a:off x="4588556" y="2932269"/>
        <a:ext cx="1888402" cy="1731035"/>
      </dsp:txXfrm>
    </dsp:sp>
    <dsp:sp modelId="{7CCF9271-54EF-4D31-BAD0-B2A354A0E478}">
      <dsp:nvSpPr>
        <dsp:cNvPr id="0" name=""/>
        <dsp:cNvSpPr/>
      </dsp:nvSpPr>
      <dsp:spPr>
        <a:xfrm>
          <a:off x="1354666" y="2119207"/>
          <a:ext cx="3147338" cy="314733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4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慈濟人文</a:t>
          </a:r>
          <a:endParaRPr lang="zh-TW" altLang="en-US" sz="4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651040" y="2932269"/>
        <a:ext cx="1888402" cy="1731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E60CD1-58D1-4FE2-AB29-2E8C857BF2AA}">
      <dsp:nvSpPr>
        <dsp:cNvPr id="0" name=""/>
        <dsp:cNvSpPr/>
      </dsp:nvSpPr>
      <dsp:spPr>
        <a:xfrm rot="10800000">
          <a:off x="1571758" y="12384"/>
          <a:ext cx="5218109" cy="1270092"/>
        </a:xfrm>
        <a:prstGeom prst="homePlate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6" tIns="209550" rIns="39116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500" kern="1200" dirty="0">
              <a:latin typeface="標楷體" pitchFamily="65" charset="-120"/>
              <a:ea typeface="標楷體" pitchFamily="65" charset="-120"/>
            </a:rPr>
            <a:t>快樂的心</a:t>
          </a:r>
        </a:p>
      </dsp:txBody>
      <dsp:txXfrm rot="10800000">
        <a:off x="1889281" y="12384"/>
        <a:ext cx="4900586" cy="1270092"/>
      </dsp:txXfrm>
    </dsp:sp>
    <dsp:sp modelId="{50041E0C-D4A9-42BA-807D-434AC473DDD8}">
      <dsp:nvSpPr>
        <dsp:cNvPr id="0" name=""/>
        <dsp:cNvSpPr/>
      </dsp:nvSpPr>
      <dsp:spPr>
        <a:xfrm>
          <a:off x="971987" y="1728"/>
          <a:ext cx="1270092" cy="12700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CDE67-A649-463C-A8D6-F5392114E1ED}">
      <dsp:nvSpPr>
        <dsp:cNvPr id="0" name=""/>
        <dsp:cNvSpPr/>
      </dsp:nvSpPr>
      <dsp:spPr>
        <a:xfrm rot="10800000">
          <a:off x="1619400" y="1650953"/>
          <a:ext cx="5168646" cy="1270092"/>
        </a:xfrm>
        <a:prstGeom prst="homePlat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6" tIns="209550" rIns="39116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500" kern="1200" dirty="0">
              <a:latin typeface="標楷體" pitchFamily="65" charset="-120"/>
              <a:ea typeface="標楷體" pitchFamily="65" charset="-120"/>
            </a:rPr>
            <a:t>展現的心</a:t>
          </a:r>
        </a:p>
      </dsp:txBody>
      <dsp:txXfrm rot="10800000">
        <a:off x="1936923" y="1650953"/>
        <a:ext cx="4851123" cy="1270092"/>
      </dsp:txXfrm>
    </dsp:sp>
    <dsp:sp modelId="{A53A02D6-04F8-4761-A21F-5ACEA2E4518A}">
      <dsp:nvSpPr>
        <dsp:cNvPr id="0" name=""/>
        <dsp:cNvSpPr/>
      </dsp:nvSpPr>
      <dsp:spPr>
        <a:xfrm>
          <a:off x="984353" y="1650953"/>
          <a:ext cx="1270092" cy="12700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2E9C3-32C2-404A-A602-C4DC115D1AC3}">
      <dsp:nvSpPr>
        <dsp:cNvPr id="0" name=""/>
        <dsp:cNvSpPr/>
      </dsp:nvSpPr>
      <dsp:spPr>
        <a:xfrm rot="10800000">
          <a:off x="1619400" y="3300178"/>
          <a:ext cx="5168646" cy="1270092"/>
        </a:xfrm>
        <a:prstGeom prst="homePlate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6" tIns="209550" rIns="39116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500" kern="1200" dirty="0">
              <a:latin typeface="標楷體" pitchFamily="65" charset="-120"/>
              <a:ea typeface="標楷體" pitchFamily="65" charset="-120"/>
            </a:rPr>
            <a:t>投入的心</a:t>
          </a:r>
        </a:p>
      </dsp:txBody>
      <dsp:txXfrm rot="10800000">
        <a:off x="1936923" y="3300178"/>
        <a:ext cx="4851123" cy="1270092"/>
      </dsp:txXfrm>
    </dsp:sp>
    <dsp:sp modelId="{C78AACDC-0AAC-4706-AF45-16433EF8F4CE}">
      <dsp:nvSpPr>
        <dsp:cNvPr id="0" name=""/>
        <dsp:cNvSpPr/>
      </dsp:nvSpPr>
      <dsp:spPr>
        <a:xfrm>
          <a:off x="984353" y="3300178"/>
          <a:ext cx="1270092" cy="12700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52EA0-0719-4E26-8FA2-DF45C04F0277}">
      <dsp:nvSpPr>
        <dsp:cNvPr id="0" name=""/>
        <dsp:cNvSpPr/>
      </dsp:nvSpPr>
      <dsp:spPr>
        <a:xfrm>
          <a:off x="275234" y="0"/>
          <a:ext cx="3119323" cy="152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933C0-2510-4987-BA28-096949BA044F}">
      <dsp:nvSpPr>
        <dsp:cNvPr id="0" name=""/>
        <dsp:cNvSpPr/>
      </dsp:nvSpPr>
      <dsp:spPr>
        <a:xfrm>
          <a:off x="0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共知</a:t>
          </a:r>
        </a:p>
      </dsp:txBody>
      <dsp:txXfrm>
        <a:off x="29758" y="486958"/>
        <a:ext cx="1041421" cy="550084"/>
      </dsp:txXfrm>
    </dsp:sp>
    <dsp:sp modelId="{E172C05E-3A34-4C72-A11E-459458D949DC}">
      <dsp:nvSpPr>
        <dsp:cNvPr id="0" name=""/>
        <dsp:cNvSpPr/>
      </dsp:nvSpPr>
      <dsp:spPr>
        <a:xfrm>
          <a:off x="1284427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共識</a:t>
          </a:r>
        </a:p>
      </dsp:txBody>
      <dsp:txXfrm>
        <a:off x="1314185" y="486958"/>
        <a:ext cx="1041421" cy="550084"/>
      </dsp:txXfrm>
    </dsp:sp>
    <dsp:sp modelId="{FD0FD8AA-593D-44FD-B516-632EE248AF82}">
      <dsp:nvSpPr>
        <dsp:cNvPr id="0" name=""/>
        <dsp:cNvSpPr/>
      </dsp:nvSpPr>
      <dsp:spPr>
        <a:xfrm>
          <a:off x="2568854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共行</a:t>
          </a:r>
        </a:p>
      </dsp:txBody>
      <dsp:txXfrm>
        <a:off x="2598612" y="486958"/>
        <a:ext cx="1041421" cy="5500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52EA0-0719-4E26-8FA2-DF45C04F0277}">
      <dsp:nvSpPr>
        <dsp:cNvPr id="0" name=""/>
        <dsp:cNvSpPr/>
      </dsp:nvSpPr>
      <dsp:spPr>
        <a:xfrm>
          <a:off x="275234" y="0"/>
          <a:ext cx="3119323" cy="152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933C0-2510-4987-BA28-096949BA044F}">
      <dsp:nvSpPr>
        <dsp:cNvPr id="0" name=""/>
        <dsp:cNvSpPr/>
      </dsp:nvSpPr>
      <dsp:spPr>
        <a:xfrm>
          <a:off x="0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共知</a:t>
          </a:r>
        </a:p>
      </dsp:txBody>
      <dsp:txXfrm>
        <a:off x="29758" y="486958"/>
        <a:ext cx="1041421" cy="550084"/>
      </dsp:txXfrm>
    </dsp:sp>
    <dsp:sp modelId="{E172C05E-3A34-4C72-A11E-459458D949DC}">
      <dsp:nvSpPr>
        <dsp:cNvPr id="0" name=""/>
        <dsp:cNvSpPr/>
      </dsp:nvSpPr>
      <dsp:spPr>
        <a:xfrm>
          <a:off x="1284427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共識</a:t>
          </a:r>
        </a:p>
      </dsp:txBody>
      <dsp:txXfrm>
        <a:off x="1314185" y="486958"/>
        <a:ext cx="1041421" cy="550084"/>
      </dsp:txXfrm>
    </dsp:sp>
    <dsp:sp modelId="{FD0FD8AA-593D-44FD-B516-632EE248AF82}">
      <dsp:nvSpPr>
        <dsp:cNvPr id="0" name=""/>
        <dsp:cNvSpPr/>
      </dsp:nvSpPr>
      <dsp:spPr>
        <a:xfrm>
          <a:off x="2568854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共行</a:t>
          </a:r>
        </a:p>
      </dsp:txBody>
      <dsp:txXfrm>
        <a:off x="2598612" y="486958"/>
        <a:ext cx="1041421" cy="5500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52EA0-0719-4E26-8FA2-DF45C04F0277}">
      <dsp:nvSpPr>
        <dsp:cNvPr id="0" name=""/>
        <dsp:cNvSpPr/>
      </dsp:nvSpPr>
      <dsp:spPr>
        <a:xfrm>
          <a:off x="275234" y="0"/>
          <a:ext cx="3119323" cy="152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933C0-2510-4987-BA28-096949BA044F}">
      <dsp:nvSpPr>
        <dsp:cNvPr id="0" name=""/>
        <dsp:cNvSpPr/>
      </dsp:nvSpPr>
      <dsp:spPr>
        <a:xfrm>
          <a:off x="0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共知</a:t>
          </a:r>
        </a:p>
      </dsp:txBody>
      <dsp:txXfrm>
        <a:off x="29758" y="486958"/>
        <a:ext cx="1041421" cy="550084"/>
      </dsp:txXfrm>
    </dsp:sp>
    <dsp:sp modelId="{E172C05E-3A34-4C72-A11E-459458D949DC}">
      <dsp:nvSpPr>
        <dsp:cNvPr id="0" name=""/>
        <dsp:cNvSpPr/>
      </dsp:nvSpPr>
      <dsp:spPr>
        <a:xfrm>
          <a:off x="1284427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共識</a:t>
          </a:r>
        </a:p>
      </dsp:txBody>
      <dsp:txXfrm>
        <a:off x="1314185" y="486958"/>
        <a:ext cx="1041421" cy="550084"/>
      </dsp:txXfrm>
    </dsp:sp>
    <dsp:sp modelId="{FD0FD8AA-593D-44FD-B516-632EE248AF82}">
      <dsp:nvSpPr>
        <dsp:cNvPr id="0" name=""/>
        <dsp:cNvSpPr/>
      </dsp:nvSpPr>
      <dsp:spPr>
        <a:xfrm>
          <a:off x="2568854" y="457200"/>
          <a:ext cx="1100937" cy="609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共行</a:t>
          </a:r>
        </a:p>
      </dsp:txBody>
      <dsp:txXfrm>
        <a:off x="2598612" y="486958"/>
        <a:ext cx="1041421" cy="5500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E74CB-E990-4126-B03F-893C0FDE2B03}">
      <dsp:nvSpPr>
        <dsp:cNvPr id="0" name=""/>
        <dsp:cNvSpPr/>
      </dsp:nvSpPr>
      <dsp:spPr>
        <a:xfrm>
          <a:off x="2851039" y="537"/>
          <a:ext cx="1354028" cy="88011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Affect</a:t>
          </a:r>
          <a:endParaRPr lang="zh-TW" altLang="en-US" sz="2000" b="1" kern="1200" dirty="0"/>
        </a:p>
      </dsp:txBody>
      <dsp:txXfrm>
        <a:off x="2894003" y="43501"/>
        <a:ext cx="1268100" cy="794190"/>
      </dsp:txXfrm>
    </dsp:sp>
    <dsp:sp modelId="{361C5998-1EEF-47AB-8737-B5D9C9B32133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2033322" y="373553"/>
              </a:moveTo>
              <a:arcTo wR="1174354" hR="1174354" stAng="19020426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B87C8-8038-4CB6-9D1C-3B5786904547}">
      <dsp:nvSpPr>
        <dsp:cNvPr id="0" name=""/>
        <dsp:cNvSpPr/>
      </dsp:nvSpPr>
      <dsp:spPr>
        <a:xfrm>
          <a:off x="3868060" y="1762070"/>
          <a:ext cx="1354028" cy="880118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Behavior</a:t>
          </a:r>
          <a:endParaRPr lang="zh-TW" altLang="en-US" sz="2000" b="1" kern="1200" dirty="0"/>
        </a:p>
      </dsp:txBody>
      <dsp:txXfrm>
        <a:off x="3911024" y="1805034"/>
        <a:ext cx="1268100" cy="794190"/>
      </dsp:txXfrm>
    </dsp:sp>
    <dsp:sp modelId="{764B798C-4442-4FB4-8569-383469C8D8DF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1534929" y="2291984"/>
              </a:moveTo>
              <a:arcTo wR="1174354" hR="1174354" stAng="4327143" swAng="214571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32A51-D6CB-43A9-9BAA-F0BB64B24DD5}">
      <dsp:nvSpPr>
        <dsp:cNvPr id="0" name=""/>
        <dsp:cNvSpPr/>
      </dsp:nvSpPr>
      <dsp:spPr>
        <a:xfrm>
          <a:off x="1834018" y="1762070"/>
          <a:ext cx="1354028" cy="880118"/>
        </a:xfrm>
        <a:prstGeom prst="round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Cognition</a:t>
          </a:r>
          <a:endParaRPr lang="zh-TW" altLang="en-US" sz="2000" b="1" kern="1200" dirty="0"/>
        </a:p>
      </dsp:txBody>
      <dsp:txXfrm>
        <a:off x="1876982" y="1805034"/>
        <a:ext cx="1268100" cy="794190"/>
      </dsp:txXfrm>
    </dsp:sp>
    <dsp:sp modelId="{28934656-73DB-4224-9C57-87F9183F5904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3792" y="1080055"/>
              </a:moveTo>
              <a:arcTo wR="1174354" hR="1174354" stAng="11076345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E74CB-E990-4126-B03F-893C0FDE2B03}">
      <dsp:nvSpPr>
        <dsp:cNvPr id="0" name=""/>
        <dsp:cNvSpPr/>
      </dsp:nvSpPr>
      <dsp:spPr>
        <a:xfrm>
          <a:off x="2851039" y="537"/>
          <a:ext cx="1354028" cy="88011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情感</a:t>
          </a:r>
        </a:p>
      </dsp:txBody>
      <dsp:txXfrm>
        <a:off x="2894003" y="43501"/>
        <a:ext cx="1268100" cy="794190"/>
      </dsp:txXfrm>
    </dsp:sp>
    <dsp:sp modelId="{361C5998-1EEF-47AB-8737-B5D9C9B32133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2033322" y="373553"/>
              </a:moveTo>
              <a:arcTo wR="1174354" hR="1174354" stAng="19020426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B87C8-8038-4CB6-9D1C-3B5786904547}">
      <dsp:nvSpPr>
        <dsp:cNvPr id="0" name=""/>
        <dsp:cNvSpPr/>
      </dsp:nvSpPr>
      <dsp:spPr>
        <a:xfrm>
          <a:off x="3868060" y="1762070"/>
          <a:ext cx="1354028" cy="880118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行為</a:t>
          </a:r>
        </a:p>
      </dsp:txBody>
      <dsp:txXfrm>
        <a:off x="3911024" y="1805034"/>
        <a:ext cx="1268100" cy="794190"/>
      </dsp:txXfrm>
    </dsp:sp>
    <dsp:sp modelId="{764B798C-4442-4FB4-8569-383469C8D8DF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1534929" y="2291984"/>
              </a:moveTo>
              <a:arcTo wR="1174354" hR="1174354" stAng="4327143" swAng="214571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32A51-D6CB-43A9-9BAA-F0BB64B24DD5}">
      <dsp:nvSpPr>
        <dsp:cNvPr id="0" name=""/>
        <dsp:cNvSpPr/>
      </dsp:nvSpPr>
      <dsp:spPr>
        <a:xfrm>
          <a:off x="1834018" y="1762070"/>
          <a:ext cx="1354028" cy="880118"/>
        </a:xfrm>
        <a:prstGeom prst="round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認知</a:t>
          </a:r>
        </a:p>
      </dsp:txBody>
      <dsp:txXfrm>
        <a:off x="1876982" y="1805034"/>
        <a:ext cx="1268100" cy="794190"/>
      </dsp:txXfrm>
    </dsp:sp>
    <dsp:sp modelId="{28934656-73DB-4224-9C57-87F9183F5904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3792" y="1080055"/>
              </a:moveTo>
              <a:arcTo wR="1174354" hR="1174354" stAng="11076345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E74CB-E990-4126-B03F-893C0FDE2B03}">
      <dsp:nvSpPr>
        <dsp:cNvPr id="0" name=""/>
        <dsp:cNvSpPr/>
      </dsp:nvSpPr>
      <dsp:spPr>
        <a:xfrm>
          <a:off x="2851039" y="537"/>
          <a:ext cx="1354028" cy="88011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Affect</a:t>
          </a:r>
          <a:endParaRPr lang="zh-TW" altLang="en-US" sz="2000" b="1" kern="1200" dirty="0"/>
        </a:p>
      </dsp:txBody>
      <dsp:txXfrm>
        <a:off x="2894003" y="43501"/>
        <a:ext cx="1268100" cy="794190"/>
      </dsp:txXfrm>
    </dsp:sp>
    <dsp:sp modelId="{361C5998-1EEF-47AB-8737-B5D9C9B32133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2033322" y="373553"/>
              </a:moveTo>
              <a:arcTo wR="1174354" hR="1174354" stAng="19020426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B87C8-8038-4CB6-9D1C-3B5786904547}">
      <dsp:nvSpPr>
        <dsp:cNvPr id="0" name=""/>
        <dsp:cNvSpPr/>
      </dsp:nvSpPr>
      <dsp:spPr>
        <a:xfrm>
          <a:off x="3868060" y="1762070"/>
          <a:ext cx="1354028" cy="880118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Behavior</a:t>
          </a:r>
          <a:endParaRPr lang="zh-TW" altLang="en-US" sz="2000" b="1" kern="1200" dirty="0"/>
        </a:p>
      </dsp:txBody>
      <dsp:txXfrm>
        <a:off x="3911024" y="1805034"/>
        <a:ext cx="1268100" cy="794190"/>
      </dsp:txXfrm>
    </dsp:sp>
    <dsp:sp modelId="{764B798C-4442-4FB4-8569-383469C8D8DF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1534929" y="2291984"/>
              </a:moveTo>
              <a:arcTo wR="1174354" hR="1174354" stAng="4327143" swAng="214571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32A51-D6CB-43A9-9BAA-F0BB64B24DD5}">
      <dsp:nvSpPr>
        <dsp:cNvPr id="0" name=""/>
        <dsp:cNvSpPr/>
      </dsp:nvSpPr>
      <dsp:spPr>
        <a:xfrm>
          <a:off x="1834018" y="1762070"/>
          <a:ext cx="1354028" cy="880118"/>
        </a:xfrm>
        <a:prstGeom prst="round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Cognition</a:t>
          </a:r>
          <a:endParaRPr lang="zh-TW" altLang="en-US" sz="2000" b="1" kern="1200" dirty="0"/>
        </a:p>
      </dsp:txBody>
      <dsp:txXfrm>
        <a:off x="1876982" y="1805034"/>
        <a:ext cx="1268100" cy="794190"/>
      </dsp:txXfrm>
    </dsp:sp>
    <dsp:sp modelId="{28934656-73DB-4224-9C57-87F9183F5904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3792" y="1080055"/>
              </a:moveTo>
              <a:arcTo wR="1174354" hR="1174354" stAng="11076345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E74CB-E990-4126-B03F-893C0FDE2B03}">
      <dsp:nvSpPr>
        <dsp:cNvPr id="0" name=""/>
        <dsp:cNvSpPr/>
      </dsp:nvSpPr>
      <dsp:spPr>
        <a:xfrm>
          <a:off x="2851039" y="537"/>
          <a:ext cx="1354028" cy="88011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情感</a:t>
          </a:r>
        </a:p>
      </dsp:txBody>
      <dsp:txXfrm>
        <a:off x="2894003" y="43501"/>
        <a:ext cx="1268100" cy="794190"/>
      </dsp:txXfrm>
    </dsp:sp>
    <dsp:sp modelId="{361C5998-1EEF-47AB-8737-B5D9C9B32133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2033322" y="373553"/>
              </a:moveTo>
              <a:arcTo wR="1174354" hR="1174354" stAng="19020426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B87C8-8038-4CB6-9D1C-3B5786904547}">
      <dsp:nvSpPr>
        <dsp:cNvPr id="0" name=""/>
        <dsp:cNvSpPr/>
      </dsp:nvSpPr>
      <dsp:spPr>
        <a:xfrm>
          <a:off x="3868060" y="1762070"/>
          <a:ext cx="1354028" cy="880118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行為</a:t>
          </a:r>
        </a:p>
      </dsp:txBody>
      <dsp:txXfrm>
        <a:off x="3911024" y="1805034"/>
        <a:ext cx="1268100" cy="794190"/>
      </dsp:txXfrm>
    </dsp:sp>
    <dsp:sp modelId="{764B798C-4442-4FB4-8569-383469C8D8DF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1534929" y="2291984"/>
              </a:moveTo>
              <a:arcTo wR="1174354" hR="1174354" stAng="4327143" swAng="214571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32A51-D6CB-43A9-9BAA-F0BB64B24DD5}">
      <dsp:nvSpPr>
        <dsp:cNvPr id="0" name=""/>
        <dsp:cNvSpPr/>
      </dsp:nvSpPr>
      <dsp:spPr>
        <a:xfrm>
          <a:off x="1834018" y="1762070"/>
          <a:ext cx="1354028" cy="880118"/>
        </a:xfrm>
        <a:prstGeom prst="round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認知</a:t>
          </a:r>
        </a:p>
      </dsp:txBody>
      <dsp:txXfrm>
        <a:off x="1876982" y="1805034"/>
        <a:ext cx="1268100" cy="794190"/>
      </dsp:txXfrm>
    </dsp:sp>
    <dsp:sp modelId="{28934656-73DB-4224-9C57-87F9183F5904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3792" y="1080055"/>
              </a:moveTo>
              <a:arcTo wR="1174354" hR="1174354" stAng="11076345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E74CB-E990-4126-B03F-893C0FDE2B03}">
      <dsp:nvSpPr>
        <dsp:cNvPr id="0" name=""/>
        <dsp:cNvSpPr/>
      </dsp:nvSpPr>
      <dsp:spPr>
        <a:xfrm>
          <a:off x="2851039" y="537"/>
          <a:ext cx="1354028" cy="88011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Affect</a:t>
          </a:r>
          <a:endParaRPr lang="zh-TW" altLang="en-US" sz="2000" b="1" kern="1200" dirty="0"/>
        </a:p>
      </dsp:txBody>
      <dsp:txXfrm>
        <a:off x="2894003" y="43501"/>
        <a:ext cx="1268100" cy="794190"/>
      </dsp:txXfrm>
    </dsp:sp>
    <dsp:sp modelId="{361C5998-1EEF-47AB-8737-B5D9C9B32133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2033322" y="373553"/>
              </a:moveTo>
              <a:arcTo wR="1174354" hR="1174354" stAng="19020426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B87C8-8038-4CB6-9D1C-3B5786904547}">
      <dsp:nvSpPr>
        <dsp:cNvPr id="0" name=""/>
        <dsp:cNvSpPr/>
      </dsp:nvSpPr>
      <dsp:spPr>
        <a:xfrm>
          <a:off x="3868060" y="1762070"/>
          <a:ext cx="1354028" cy="880118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Behavior</a:t>
          </a:r>
          <a:endParaRPr lang="zh-TW" altLang="en-US" sz="2000" b="1" kern="1200" dirty="0"/>
        </a:p>
      </dsp:txBody>
      <dsp:txXfrm>
        <a:off x="3911024" y="1805034"/>
        <a:ext cx="1268100" cy="794190"/>
      </dsp:txXfrm>
    </dsp:sp>
    <dsp:sp modelId="{764B798C-4442-4FB4-8569-383469C8D8DF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1534929" y="2291984"/>
              </a:moveTo>
              <a:arcTo wR="1174354" hR="1174354" stAng="4327143" swAng="214571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32A51-D6CB-43A9-9BAA-F0BB64B24DD5}">
      <dsp:nvSpPr>
        <dsp:cNvPr id="0" name=""/>
        <dsp:cNvSpPr/>
      </dsp:nvSpPr>
      <dsp:spPr>
        <a:xfrm>
          <a:off x="1834018" y="1762070"/>
          <a:ext cx="1354028" cy="880118"/>
        </a:xfrm>
        <a:prstGeom prst="round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Cognition</a:t>
          </a:r>
          <a:endParaRPr lang="zh-TW" altLang="en-US" sz="2000" b="1" kern="1200" dirty="0"/>
        </a:p>
      </dsp:txBody>
      <dsp:txXfrm>
        <a:off x="1876982" y="1805034"/>
        <a:ext cx="1268100" cy="794190"/>
      </dsp:txXfrm>
    </dsp:sp>
    <dsp:sp modelId="{28934656-73DB-4224-9C57-87F9183F5904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3792" y="1080055"/>
              </a:moveTo>
              <a:arcTo wR="1174354" hR="1174354" stAng="11076345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E74CB-E990-4126-B03F-893C0FDE2B03}">
      <dsp:nvSpPr>
        <dsp:cNvPr id="0" name=""/>
        <dsp:cNvSpPr/>
      </dsp:nvSpPr>
      <dsp:spPr>
        <a:xfrm>
          <a:off x="2851039" y="537"/>
          <a:ext cx="1354028" cy="88011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情感</a:t>
          </a:r>
        </a:p>
      </dsp:txBody>
      <dsp:txXfrm>
        <a:off x="2894003" y="43501"/>
        <a:ext cx="1268100" cy="794190"/>
      </dsp:txXfrm>
    </dsp:sp>
    <dsp:sp modelId="{361C5998-1EEF-47AB-8737-B5D9C9B32133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2033322" y="373553"/>
              </a:moveTo>
              <a:arcTo wR="1174354" hR="1174354" stAng="19020426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B87C8-8038-4CB6-9D1C-3B5786904547}">
      <dsp:nvSpPr>
        <dsp:cNvPr id="0" name=""/>
        <dsp:cNvSpPr/>
      </dsp:nvSpPr>
      <dsp:spPr>
        <a:xfrm>
          <a:off x="3868060" y="1762070"/>
          <a:ext cx="1354028" cy="880118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行為</a:t>
          </a:r>
        </a:p>
      </dsp:txBody>
      <dsp:txXfrm>
        <a:off x="3911024" y="1805034"/>
        <a:ext cx="1268100" cy="794190"/>
      </dsp:txXfrm>
    </dsp:sp>
    <dsp:sp modelId="{764B798C-4442-4FB4-8569-383469C8D8DF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1534929" y="2291984"/>
              </a:moveTo>
              <a:arcTo wR="1174354" hR="1174354" stAng="4327143" swAng="2145714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32A51-D6CB-43A9-9BAA-F0BB64B24DD5}">
      <dsp:nvSpPr>
        <dsp:cNvPr id="0" name=""/>
        <dsp:cNvSpPr/>
      </dsp:nvSpPr>
      <dsp:spPr>
        <a:xfrm>
          <a:off x="1834018" y="1762070"/>
          <a:ext cx="1354028" cy="880118"/>
        </a:xfrm>
        <a:prstGeom prst="round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認知</a:t>
          </a:r>
        </a:p>
      </dsp:txBody>
      <dsp:txXfrm>
        <a:off x="1876982" y="1805034"/>
        <a:ext cx="1268100" cy="794190"/>
      </dsp:txXfrm>
    </dsp:sp>
    <dsp:sp modelId="{28934656-73DB-4224-9C57-87F9183F5904}">
      <dsp:nvSpPr>
        <dsp:cNvPr id="0" name=""/>
        <dsp:cNvSpPr/>
      </dsp:nvSpPr>
      <dsp:spPr>
        <a:xfrm>
          <a:off x="2353698" y="440597"/>
          <a:ext cx="2348709" cy="2348709"/>
        </a:xfrm>
        <a:custGeom>
          <a:avLst/>
          <a:gdLst/>
          <a:ahLst/>
          <a:cxnLst/>
          <a:rect l="0" t="0" r="0" b="0"/>
          <a:pathLst>
            <a:path>
              <a:moveTo>
                <a:pt x="3792" y="1080055"/>
              </a:moveTo>
              <a:arcTo wR="1174354" hR="1174354" stAng="11076345" swAng="2303229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2748AB-4E9B-43AD-AB72-CE55D22BC4AF}">
      <dsp:nvSpPr>
        <dsp:cNvPr id="0" name=""/>
        <dsp:cNvSpPr/>
      </dsp:nvSpPr>
      <dsp:spPr>
        <a:xfrm>
          <a:off x="480653" y="0"/>
          <a:ext cx="5447405" cy="148478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4B3A42-E687-4C37-BECD-D6FFCAD81D22}">
      <dsp:nvSpPr>
        <dsp:cNvPr id="0" name=""/>
        <dsp:cNvSpPr/>
      </dsp:nvSpPr>
      <dsp:spPr>
        <a:xfrm>
          <a:off x="0" y="445435"/>
          <a:ext cx="1922613" cy="593913"/>
        </a:xfrm>
        <a:prstGeom prst="round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kern="1200" dirty="0"/>
            <a:t>依賴</a:t>
          </a:r>
        </a:p>
      </dsp:txBody>
      <dsp:txXfrm>
        <a:off x="28992" y="474427"/>
        <a:ext cx="1864629" cy="535929"/>
      </dsp:txXfrm>
    </dsp:sp>
    <dsp:sp modelId="{8D9A1124-FF36-457B-9587-4FBFD1CDD0CB}">
      <dsp:nvSpPr>
        <dsp:cNvPr id="0" name=""/>
        <dsp:cNvSpPr/>
      </dsp:nvSpPr>
      <dsp:spPr>
        <a:xfrm>
          <a:off x="2243049" y="445435"/>
          <a:ext cx="1922613" cy="593913"/>
        </a:xfrm>
        <a:prstGeom prst="round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kern="1200" dirty="0"/>
            <a:t>獨立</a:t>
          </a:r>
        </a:p>
      </dsp:txBody>
      <dsp:txXfrm>
        <a:off x="2272041" y="474427"/>
        <a:ext cx="1864629" cy="535929"/>
      </dsp:txXfrm>
    </dsp:sp>
    <dsp:sp modelId="{C378FF6A-7B17-4E71-A67D-4B540B2E4323}">
      <dsp:nvSpPr>
        <dsp:cNvPr id="0" name=""/>
        <dsp:cNvSpPr/>
      </dsp:nvSpPr>
      <dsp:spPr>
        <a:xfrm>
          <a:off x="4486098" y="445435"/>
          <a:ext cx="1922613" cy="593913"/>
        </a:xfrm>
        <a:prstGeom prst="roundRect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kern="1200" dirty="0"/>
            <a:t>互賴</a:t>
          </a:r>
        </a:p>
      </dsp:txBody>
      <dsp:txXfrm>
        <a:off x="4515090" y="474427"/>
        <a:ext cx="1864629" cy="535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9F4A5-03B8-4F33-AC40-26DC93084621}" type="datetimeFigureOut">
              <a:rPr lang="zh-TW" altLang="en-US" smtClean="0"/>
              <a:pPr/>
              <a:t>2018/11/3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42FBA-4EF3-48F4-8423-279EF465212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2324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858B2-5AE7-4BCB-9885-9532CE3BB153}" type="datetimeFigureOut">
              <a:rPr lang="zh-TW" altLang="en-US" smtClean="0"/>
              <a:pPr/>
              <a:t>2018/11/3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5C386-B8F7-4627-B967-D4AFC9A2AE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739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BCA3A-FCB8-4902-8E7F-DF565A863F0D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7420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dirty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91440" indent="-91440">
              <a:lnSpc>
                <a:spcPct val="100000"/>
              </a:lnSpc>
              <a:buFont typeface="Wingdings" panose="05000000000000000000" pitchFamily="2" charset="2"/>
              <a:buChar char="p"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1549400" y="6243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8768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9389533" y="624363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318EA7-160D-4462-A368-02C59FBDD593}" type="slidenum">
              <a:rPr kumimoji="0" lang="en-US" altLang="zh-TW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033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pPr/>
              <a:t>11/3/2018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&amp;ehk=qZ16yfkfoo7F3rlPLYQvHw&amp;r=0&amp;pid=OfficeInsert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diagramLayout" Target="../diagrams/layout2.xml"/><Relationship Id="rId7" Type="http://schemas.openxmlformats.org/officeDocument/2006/relationships/image" Target="../media/image9.w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6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7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neptune-it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w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32.jpeg"/><Relationship Id="rId7" Type="http://schemas.openxmlformats.org/officeDocument/2006/relationships/diagramColors" Target="../diagrams/colors12.xml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/>
              <a:t>骨髓幹細胞中心</a:t>
            </a:r>
            <a:br>
              <a:rPr lang="en-US" altLang="zh-TW" sz="4800" dirty="0"/>
            </a:br>
            <a:r>
              <a:rPr lang="en-US" altLang="zh-TW" sz="4800" dirty="0"/>
              <a:t>25</a:t>
            </a:r>
            <a:r>
              <a:rPr lang="zh-TW" altLang="en-US" sz="4800" dirty="0"/>
              <a:t>周年慶暨</a:t>
            </a:r>
            <a:br>
              <a:rPr lang="en-US" altLang="zh-TW" sz="4800" dirty="0"/>
            </a:br>
            <a:r>
              <a:rPr lang="zh-TW" altLang="en-US" sz="4800" dirty="0"/>
              <a:t>關懷小組講師認證</a:t>
            </a:r>
            <a:br>
              <a:rPr lang="en-US" altLang="zh-TW" sz="4800" dirty="0"/>
            </a:br>
            <a:r>
              <a:rPr lang="zh-TW" altLang="en-US" sz="4800" dirty="0"/>
              <a:t>團隊活力共識營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講師</a:t>
            </a:r>
            <a:r>
              <a:rPr lang="en-US" altLang="zh-TW" dirty="0"/>
              <a:t>:</a:t>
            </a:r>
            <a:r>
              <a:rPr lang="zh-TW" altLang="en-US" dirty="0"/>
              <a:t>高明智暨探索教育團隊</a:t>
            </a:r>
            <a:endParaRPr lang="en-US" altLang="zh-TW" dirty="0"/>
          </a:p>
          <a:p>
            <a:r>
              <a:rPr lang="en-US" altLang="zh-TW" dirty="0"/>
              <a:t>2018</a:t>
            </a:r>
            <a:r>
              <a:rPr lang="zh-TW" altLang="en-US" dirty="0"/>
              <a:t>年</a:t>
            </a:r>
            <a:r>
              <a:rPr lang="en-US" altLang="zh-TW" dirty="0"/>
              <a:t>11</a:t>
            </a:r>
            <a:r>
              <a:rPr lang="zh-TW" altLang="en-US" dirty="0"/>
              <a:t>月</a:t>
            </a:r>
            <a:r>
              <a:rPr lang="en-US" altLang="zh-TW" dirty="0"/>
              <a:t>4</a:t>
            </a:r>
            <a:r>
              <a:rPr lang="zh-TW" altLang="en-US" dirty="0"/>
              <a:t>日</a:t>
            </a:r>
          </a:p>
        </p:txBody>
      </p:sp>
      <p:pic>
        <p:nvPicPr>
          <p:cNvPr id="4" name="圖片 3" descr="有覺知有愛，是對的。 沒覺知沒愛，是錯的。 有 ..."/>
          <p:cNvPicPr>
            <a:picLocks noChangeAspect="1"/>
          </p:cNvPicPr>
          <p:nvPr/>
        </p:nvPicPr>
        <p:blipFill rotWithShape="1">
          <a:blip r:embed="rId2"/>
          <a:srcRect l="-769" r="769" b="3893"/>
          <a:stretch/>
        </p:blipFill>
        <p:spPr>
          <a:xfrm>
            <a:off x="7237961" y="816864"/>
            <a:ext cx="4157177" cy="4531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470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課程大綱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8880" y="1867266"/>
            <a:ext cx="7597168" cy="4210446"/>
          </a:xfrm>
          <a:solidFill>
            <a:srgbClr val="93E3FF"/>
          </a:solidFill>
        </p:spPr>
        <p:txBody>
          <a:bodyPr>
            <a:noAutofit/>
          </a:bodyPr>
          <a:lstStyle/>
          <a:p>
            <a:r>
              <a:rPr lang="zh-TW" altLang="en-US" sz="3200" dirty="0"/>
              <a:t>啟動學習</a:t>
            </a:r>
            <a:r>
              <a:rPr lang="zh-TW" altLang="zh-TW" sz="3200" dirty="0"/>
              <a:t>，團隊形成</a:t>
            </a:r>
            <a:r>
              <a:rPr lang="en-US" altLang="zh-TW" sz="3200" dirty="0"/>
              <a:t>(</a:t>
            </a:r>
            <a:r>
              <a:rPr lang="zh-TW" altLang="en-US" sz="3200" dirty="0"/>
              <a:t>感覺像一個團隊</a:t>
            </a:r>
            <a:r>
              <a:rPr lang="en-US" altLang="zh-TW" sz="3200" dirty="0"/>
              <a:t>)</a:t>
            </a:r>
          </a:p>
          <a:p>
            <a:pPr>
              <a:lnSpc>
                <a:spcPct val="110000"/>
              </a:lnSpc>
            </a:pPr>
            <a:r>
              <a:rPr lang="zh-TW" altLang="en-US" sz="3200" dirty="0"/>
              <a:t>領導角色，體貼親密</a:t>
            </a:r>
            <a:r>
              <a:rPr lang="en-US" altLang="zh-TW" sz="3200" dirty="0"/>
              <a:t>(</a:t>
            </a:r>
            <a:r>
              <a:rPr lang="zh-TW" altLang="zh-TW" sz="3200" dirty="0"/>
              <a:t>龍的傳人</a:t>
            </a:r>
            <a:r>
              <a:rPr lang="en-US" altLang="zh-TW" sz="3200" dirty="0"/>
              <a:t>)</a:t>
            </a:r>
          </a:p>
          <a:p>
            <a:pPr>
              <a:lnSpc>
                <a:spcPct val="110000"/>
              </a:lnSpc>
            </a:pPr>
            <a:r>
              <a:rPr lang="zh-TW" altLang="en-US" sz="3200" dirty="0"/>
              <a:t>修行慈悲，培養同理</a:t>
            </a:r>
            <a:r>
              <a:rPr lang="en-US" altLang="zh-TW" sz="3200" dirty="0"/>
              <a:t>(</a:t>
            </a:r>
            <a:r>
              <a:rPr lang="zh-TW" altLang="zh-TW" sz="3200" dirty="0"/>
              <a:t>心靈捕手</a:t>
            </a:r>
            <a:r>
              <a:rPr lang="en-US" altLang="zh-TW" sz="3200" dirty="0"/>
              <a:t>)</a:t>
            </a:r>
          </a:p>
          <a:p>
            <a:r>
              <a:rPr lang="zh-TW" altLang="en-US" sz="3200" dirty="0"/>
              <a:t>目標一致，相互支援</a:t>
            </a:r>
            <a:r>
              <a:rPr lang="en-US" altLang="zh-TW" sz="3200" dirty="0"/>
              <a:t>(</a:t>
            </a:r>
            <a:r>
              <a:rPr lang="zh-TW" altLang="en-US" sz="3200" dirty="0"/>
              <a:t>生命之河</a:t>
            </a:r>
            <a:r>
              <a:rPr lang="en-US" altLang="zh-TW" sz="3200" dirty="0"/>
              <a:t>)</a:t>
            </a:r>
            <a:endParaRPr lang="zh-TW" altLang="en-US" sz="3200" dirty="0"/>
          </a:p>
          <a:p>
            <a:r>
              <a:rPr lang="zh-TW" altLang="en-US" sz="3200" dirty="0"/>
              <a:t>團隊凝聚，感性分享</a:t>
            </a:r>
            <a:r>
              <a:rPr lang="en-US" altLang="zh-TW" sz="3200" dirty="0"/>
              <a:t>(</a:t>
            </a:r>
            <a:r>
              <a:rPr lang="zh-TW" altLang="en-US" sz="3200" dirty="0"/>
              <a:t>丟魚</a:t>
            </a:r>
            <a:r>
              <a:rPr lang="en-US" altLang="zh-TW" sz="3200" dirty="0"/>
              <a:t>)</a:t>
            </a:r>
            <a:endParaRPr lang="zh-TW" altLang="en-US" sz="3200" dirty="0"/>
          </a:p>
          <a:p>
            <a:r>
              <a:rPr lang="zh-TW" altLang="zh-TW" sz="3200" dirty="0"/>
              <a:t>心得分享，團隊智慧</a:t>
            </a:r>
            <a:r>
              <a:rPr lang="en-US" altLang="zh-TW" sz="3200" dirty="0"/>
              <a:t>(</a:t>
            </a:r>
            <a:r>
              <a:rPr lang="zh-TW" altLang="en-US" sz="3200" dirty="0"/>
              <a:t>心得分享</a:t>
            </a:r>
            <a:r>
              <a:rPr lang="en-US" altLang="zh-TW" sz="3200" dirty="0"/>
              <a:t>)</a:t>
            </a:r>
            <a:endParaRPr lang="en-US" altLang="zh-TW" sz="24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8010557-6195-480C-AD29-808C31AB9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6048" y="4128516"/>
            <a:ext cx="2894496" cy="2170872"/>
          </a:xfrm>
          <a:prstGeom prst="rect">
            <a:avLst/>
          </a:prstGeom>
        </p:spPr>
      </p:pic>
      <p:pic>
        <p:nvPicPr>
          <p:cNvPr id="7" name="圖片 6" descr="t456(1).jpg">
            <a:extLst>
              <a:ext uri="{FF2B5EF4-FFF2-40B4-BE49-F238E27FC236}">
                <a16:creationId xmlns:a16="http://schemas.microsoft.com/office/drawing/2014/main" id="{9B9E3E10-6D2B-4224-B5E3-CBFBEEB0CFE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22182" y="2022016"/>
            <a:ext cx="1959424" cy="144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9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b="1" dirty="0"/>
              <a:t>訓練目標</a:t>
            </a:r>
            <a:endParaRPr lang="zh-TW" altLang="en-US" b="1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"/>
          </p:nvPr>
        </p:nvSpPr>
        <p:spPr>
          <a:xfrm>
            <a:off x="1212400" y="1880616"/>
            <a:ext cx="10058400" cy="3508248"/>
          </a:xfrm>
        </p:spPr>
        <p:txBody>
          <a:bodyPr>
            <a:noAutofit/>
          </a:bodyPr>
          <a:lstStyle/>
          <a:p>
            <a:pPr lvl="0"/>
            <a:r>
              <a:rPr lang="en-US" altLang="zh-TW" dirty="0"/>
              <a:t>1.	</a:t>
            </a:r>
            <a:r>
              <a:rPr lang="zh-TW" altLang="en-US" dirty="0"/>
              <a:t>培養團隊的精神與默契，學習互相鼓勵，互相支持，有效溝通，展現熱情，形成共識，將事情做的更好。</a:t>
            </a:r>
          </a:p>
          <a:p>
            <a:pPr lvl="0"/>
            <a:r>
              <a:rPr lang="en-US" altLang="zh-TW" dirty="0"/>
              <a:t>2.	</a:t>
            </a:r>
            <a:r>
              <a:rPr lang="zh-TW" altLang="en-US" dirty="0"/>
              <a:t>發心立願，勇於承擔，戒慎虔誠，能夠凝聚向心力有效地運作，展現對於志工的使命感。</a:t>
            </a:r>
          </a:p>
          <a:p>
            <a:pPr lvl="0"/>
            <a:r>
              <a:rPr lang="en-US" altLang="zh-TW" dirty="0"/>
              <a:t>3.	</a:t>
            </a:r>
            <a:r>
              <a:rPr lang="zh-TW" altLang="en-US" dirty="0"/>
              <a:t>強化積極主動的態度，增加規劃與共同執行的能力，建立團隊行動共識，可以全體專注地朝目標前進。</a:t>
            </a:r>
          </a:p>
        </p:txBody>
      </p:sp>
      <p:pic>
        <p:nvPicPr>
          <p:cNvPr id="7" name="圖片 6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94064" y="4559804"/>
            <a:ext cx="2621280" cy="1744342"/>
          </a:xfrm>
          <a:prstGeom prst="rect">
            <a:avLst/>
          </a:prstGeom>
        </p:spPr>
      </p:pic>
      <p:pic>
        <p:nvPicPr>
          <p:cNvPr id="8" name="圖片 7" descr="305072917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22208" y="317663"/>
            <a:ext cx="2633472" cy="131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33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3542" y="13003"/>
            <a:ext cx="5745424" cy="584775"/>
          </a:xfrm>
          <a:prstGeom prst="rect">
            <a:avLst/>
          </a:prstGeom>
          <a:solidFill>
            <a:schemeClr val="bg2">
              <a:lumMod val="75000"/>
              <a:alpha val="34118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教育為使命，探索為和風</a:t>
            </a:r>
          </a:p>
        </p:txBody>
      </p:sp>
      <p:sp>
        <p:nvSpPr>
          <p:cNvPr id="6" name="矩形 5"/>
          <p:cNvSpPr/>
          <p:nvPr/>
        </p:nvSpPr>
        <p:spPr>
          <a:xfrm>
            <a:off x="3233542" y="5742432"/>
            <a:ext cx="5745424" cy="584775"/>
          </a:xfrm>
          <a:prstGeom prst="rect">
            <a:avLst/>
          </a:prstGeom>
          <a:solidFill>
            <a:schemeClr val="bg2">
              <a:lumMod val="75000"/>
              <a:alpha val="34118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高明智老師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(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惟智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)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pic>
        <p:nvPicPr>
          <p:cNvPr id="4" name="圖片 3" descr="Jack singap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3542" y="602565"/>
            <a:ext cx="5745424" cy="513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31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91B12C09-5469-47D2-BC60-E38536CB5D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601819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5907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CE76381E-8E10-41C3-846B-83845DC0F340}"/>
              </a:ext>
            </a:extLst>
          </p:cNvPr>
          <p:cNvSpPr txBox="1"/>
          <p:nvPr/>
        </p:nvSpPr>
        <p:spPr>
          <a:xfrm>
            <a:off x="3014472" y="694944"/>
            <a:ext cx="5480304" cy="507831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慈濟傳大愛</a:t>
            </a:r>
            <a:endParaRPr lang="en-US" altLang="zh-TW" sz="5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人文放心中</a:t>
            </a:r>
            <a:endParaRPr lang="en-US" altLang="zh-TW" sz="5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探索如和風</a:t>
            </a:r>
          </a:p>
          <a:p>
            <a:pPr algn="ctr"/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教育為使命</a:t>
            </a:r>
            <a:endParaRPr lang="en-US" altLang="zh-TW" sz="5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人間是道場</a:t>
            </a:r>
            <a:endParaRPr lang="en-US" altLang="zh-TW" sz="5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菩薩廣度眾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1278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44880" y="345419"/>
            <a:ext cx="8650224" cy="854968"/>
          </a:xfrm>
        </p:spPr>
        <p:txBody>
          <a:bodyPr>
            <a:normAutofit/>
          </a:bodyPr>
          <a:lstStyle/>
          <a:p>
            <a:r>
              <a:rPr lang="zh-TW" altLang="en-US" dirty="0"/>
              <a:t>探索團隊訓練員及分組名單</a:t>
            </a:r>
            <a:r>
              <a:rPr lang="en-US" altLang="zh-TW" dirty="0"/>
              <a:t>-1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99980126"/>
              </p:ext>
            </p:extLst>
          </p:nvPr>
        </p:nvGraphicFramePr>
        <p:xfrm>
          <a:off x="207264" y="1488678"/>
          <a:ext cx="11722608" cy="4320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6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9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608">
                  <a:extLst>
                    <a:ext uri="{9D8B030D-6E8A-4147-A177-3AD203B41FA5}">
                      <a16:colId xmlns:a16="http://schemas.microsoft.com/office/drawing/2014/main" val="2567569183"/>
                    </a:ext>
                  </a:extLst>
                </a:gridCol>
                <a:gridCol w="1335024">
                  <a:extLst>
                    <a:ext uri="{9D8B030D-6E8A-4147-A177-3AD203B41FA5}">
                      <a16:colId xmlns:a16="http://schemas.microsoft.com/office/drawing/2014/main" val="2845204815"/>
                    </a:ext>
                  </a:extLst>
                </a:gridCol>
                <a:gridCol w="3712464">
                  <a:extLst>
                    <a:ext uri="{9D8B030D-6E8A-4147-A177-3AD203B41FA5}">
                      <a16:colId xmlns:a16="http://schemas.microsoft.com/office/drawing/2014/main" val="2835023500"/>
                    </a:ext>
                  </a:extLst>
                </a:gridCol>
              </a:tblGrid>
              <a:tr h="612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中</a:t>
                      </a:r>
                      <a:r>
                        <a:rPr 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組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小組</a:t>
                      </a:r>
                      <a:endParaRPr lang="zh-TW" sz="32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訓練員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中</a:t>
                      </a:r>
                      <a:r>
                        <a:rPr 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組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小組</a:t>
                      </a:r>
                      <a:endParaRPr lang="zh-TW" sz="32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訓練員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1,2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賴裕鈴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6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11,12</a:t>
                      </a:r>
                      <a:endParaRPr lang="zh-TW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王天生、曹玉玲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3,4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林美玲、陳月嬌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7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13,14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簡素霞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5,6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李淑伶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8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15,16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洪志恭、張宴昭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4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7,8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林韻潔、江鈴琴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9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17,18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李蕙妙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5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9,10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郭淑雲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10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19,20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黃玉嬌、何姵珝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995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總協調  </a:t>
                      </a: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高明智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圖片 4" descr="1380536861-807291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52488" y="57128"/>
            <a:ext cx="2232248" cy="1431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2911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44880" y="345419"/>
            <a:ext cx="8650224" cy="854968"/>
          </a:xfrm>
        </p:spPr>
        <p:txBody>
          <a:bodyPr>
            <a:normAutofit/>
          </a:bodyPr>
          <a:lstStyle/>
          <a:p>
            <a:r>
              <a:rPr lang="zh-TW" altLang="en-US" dirty="0"/>
              <a:t>探索團隊訓練員及分組名單</a:t>
            </a:r>
            <a:r>
              <a:rPr lang="en-US" altLang="zh-TW" dirty="0"/>
              <a:t>-2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32294368"/>
              </p:ext>
            </p:extLst>
          </p:nvPr>
        </p:nvGraphicFramePr>
        <p:xfrm>
          <a:off x="207264" y="1488678"/>
          <a:ext cx="11722608" cy="4683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9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608">
                  <a:extLst>
                    <a:ext uri="{9D8B030D-6E8A-4147-A177-3AD203B41FA5}">
                      <a16:colId xmlns:a16="http://schemas.microsoft.com/office/drawing/2014/main" val="2567569183"/>
                    </a:ext>
                  </a:extLst>
                </a:gridCol>
                <a:gridCol w="1335024">
                  <a:extLst>
                    <a:ext uri="{9D8B030D-6E8A-4147-A177-3AD203B41FA5}">
                      <a16:colId xmlns:a16="http://schemas.microsoft.com/office/drawing/2014/main" val="2845204815"/>
                    </a:ext>
                  </a:extLst>
                </a:gridCol>
                <a:gridCol w="3712464">
                  <a:extLst>
                    <a:ext uri="{9D8B030D-6E8A-4147-A177-3AD203B41FA5}">
                      <a16:colId xmlns:a16="http://schemas.microsoft.com/office/drawing/2014/main" val="2835023500"/>
                    </a:ext>
                  </a:extLst>
                </a:gridCol>
              </a:tblGrid>
              <a:tr h="612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中</a:t>
                      </a:r>
                      <a:r>
                        <a:rPr 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組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小組</a:t>
                      </a:r>
                      <a:endParaRPr lang="zh-TW" sz="32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訓練員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中</a:t>
                      </a:r>
                      <a:r>
                        <a:rPr 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組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小組</a:t>
                      </a:r>
                      <a:endParaRPr lang="zh-TW" sz="32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訓練員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11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21,22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謝旻樺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16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31,32</a:t>
                      </a:r>
                      <a:endParaRPr lang="zh-TW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張秀玉、陳怡如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12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23,24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曾綉梁、王芷嫻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17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33,34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郭美芳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13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25,26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劉翠薇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18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35,36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彭慧美、江雲榕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14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27,28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孔秀蓮、楊宗德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19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37,38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張珮鳳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15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29,30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熊雪妙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20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39,40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鄧春華、呂禎娟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995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總協調  </a:t>
                      </a: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高明智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圖片 4" descr="1380536861-807291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52488" y="57128"/>
            <a:ext cx="2232248" cy="1431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0229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44880" y="345419"/>
            <a:ext cx="8650224" cy="854968"/>
          </a:xfrm>
        </p:spPr>
        <p:txBody>
          <a:bodyPr>
            <a:normAutofit/>
          </a:bodyPr>
          <a:lstStyle/>
          <a:p>
            <a:r>
              <a:rPr lang="zh-TW" altLang="en-US" dirty="0"/>
              <a:t>探索團隊訓練員及分組名單</a:t>
            </a:r>
            <a:r>
              <a:rPr lang="en-US" altLang="zh-TW" dirty="0"/>
              <a:t>-3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78895888"/>
              </p:ext>
            </p:extLst>
          </p:nvPr>
        </p:nvGraphicFramePr>
        <p:xfrm>
          <a:off x="85344" y="1500870"/>
          <a:ext cx="11990832" cy="4320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8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7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738">
                  <a:extLst>
                    <a:ext uri="{9D8B030D-6E8A-4147-A177-3AD203B41FA5}">
                      <a16:colId xmlns:a16="http://schemas.microsoft.com/office/drawing/2014/main" val="2567569183"/>
                    </a:ext>
                  </a:extLst>
                </a:gridCol>
                <a:gridCol w="1365571">
                  <a:extLst>
                    <a:ext uri="{9D8B030D-6E8A-4147-A177-3AD203B41FA5}">
                      <a16:colId xmlns:a16="http://schemas.microsoft.com/office/drawing/2014/main" val="2845204815"/>
                    </a:ext>
                  </a:extLst>
                </a:gridCol>
                <a:gridCol w="3797409">
                  <a:extLst>
                    <a:ext uri="{9D8B030D-6E8A-4147-A177-3AD203B41FA5}">
                      <a16:colId xmlns:a16="http://schemas.microsoft.com/office/drawing/2014/main" val="2835023500"/>
                    </a:ext>
                  </a:extLst>
                </a:gridCol>
              </a:tblGrid>
              <a:tr h="612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中</a:t>
                      </a:r>
                      <a:r>
                        <a:rPr 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組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小組</a:t>
                      </a:r>
                      <a:endParaRPr lang="zh-TW" sz="32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訓練員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中</a:t>
                      </a:r>
                      <a:r>
                        <a:rPr 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組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小組</a:t>
                      </a:r>
                      <a:endParaRPr lang="zh-TW" sz="32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訓練員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21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41,42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蔡啟章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26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51,52</a:t>
                      </a:r>
                      <a:endParaRPr lang="zh-TW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蕭百合、朱美丹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22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43,44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賴妍如、陳淑芬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27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53,54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陳映月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23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45,46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陳家慧、陳素蘭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28</a:t>
                      </a: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55,56</a:t>
                      </a: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邱秋香、陳玉惠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24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47,48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林  玲、鄭文娟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25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atin typeface="+mn-ea"/>
                          <a:ea typeface="+mn-ea"/>
                          <a:cs typeface="Times New Roman"/>
                        </a:rPr>
                        <a:t>49,50</a:t>
                      </a: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林靜怡、呂至祥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995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600" b="0" i="0" kern="1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總協調  </a:t>
                      </a:r>
                      <a:r>
                        <a:rPr lang="zh-TW" altLang="en-US" sz="3600" b="0" i="0" kern="1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高明智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b="0" i="0" kern="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600" b="0" i="0" kern="1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圖片 4" descr="1380536861-8072911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52488" y="57128"/>
            <a:ext cx="2232248" cy="1431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9761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4"/>
          <p:cNvSpPr>
            <a:spLocks noGrp="1"/>
          </p:cNvSpPr>
          <p:nvPr>
            <p:ph type="title" idx="4294967295"/>
          </p:nvPr>
        </p:nvSpPr>
        <p:spPr>
          <a:xfrm>
            <a:off x="771144" y="136811"/>
            <a:ext cx="3346704" cy="1143001"/>
          </a:xfrm>
        </p:spPr>
        <p:txBody>
          <a:bodyPr/>
          <a:lstStyle/>
          <a:p>
            <a:r>
              <a:rPr lang="zh-TW" altLang="en-US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三個邀請</a:t>
            </a: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765645277"/>
              </p:ext>
            </p:extLst>
          </p:nvPr>
        </p:nvGraphicFramePr>
        <p:xfrm>
          <a:off x="2444496" y="148352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2" name="Picture 2" descr="C:\Users\Jack Kao\AppData\Local\Microsoft\Windows\Temporary Internet Files\Content.IE5\9C6A7GWX\MC900424476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32175" y="1365823"/>
            <a:ext cx="13017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3" descr="C:\Users\Jack Kao\AppData\Local\Microsoft\Windows\Temporary Internet Files\Content.IE5\XBBDHBSA\MC900424494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32176" y="3093023"/>
            <a:ext cx="1793875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4" descr="C:\Users\Jack Kao\AppData\Local\Microsoft\Windows\Temporary Internet Files\Content.IE5\61GCPTLP\MC900432473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32176" y="4791329"/>
            <a:ext cx="1439863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7877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team_medium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360" y="260648"/>
            <a:ext cx="7776864" cy="5832648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971" y="3861767"/>
            <a:ext cx="5416623" cy="2231529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600" dirty="0"/>
              <a:t>有緣相逢只是一個開始，</a:t>
            </a:r>
            <a:br>
              <a:rPr lang="zh-TW" altLang="en-US" sz="3600" dirty="0"/>
            </a:br>
            <a:r>
              <a:rPr lang="zh-TW" altLang="en-US" sz="3600" dirty="0"/>
              <a:t>人人保持向前才是進步， </a:t>
            </a:r>
            <a:br>
              <a:rPr lang="zh-TW" altLang="en-US" sz="3600" dirty="0"/>
            </a:br>
            <a:r>
              <a:rPr lang="zh-TW" altLang="en-US" sz="3600" dirty="0"/>
              <a:t>願意一起共事才是成功。</a:t>
            </a:r>
            <a:br>
              <a:rPr lang="zh-TW" altLang="en-US" sz="3600" dirty="0"/>
            </a:br>
            <a:r>
              <a:rPr lang="zh-TW" altLang="en-US" sz="3600" dirty="0"/>
              <a:t>         </a:t>
            </a:r>
            <a:r>
              <a:rPr lang="en-US" altLang="zh-TW" sz="3600" dirty="0"/>
              <a:t>--</a:t>
            </a:r>
            <a:r>
              <a:rPr lang="zh-TW" altLang="en-US" sz="3600" dirty="0"/>
              <a:t>亨利  福特</a:t>
            </a:r>
          </a:p>
        </p:txBody>
      </p:sp>
      <p:graphicFrame>
        <p:nvGraphicFramePr>
          <p:cNvPr id="7" name="資料庫圖表 6">
            <a:extLst>
              <a:ext uri="{FF2B5EF4-FFF2-40B4-BE49-F238E27FC236}">
                <a16:creationId xmlns:a16="http://schemas.microsoft.com/office/drawing/2014/main" id="{5FCEB413-5720-46F6-9A4F-05DE5D9D94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9657"/>
              </p:ext>
            </p:extLst>
          </p:nvPr>
        </p:nvGraphicFramePr>
        <p:xfrm>
          <a:off x="7936992" y="1066800"/>
          <a:ext cx="366979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481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team_medium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360" y="260648"/>
            <a:ext cx="7776864" cy="5832648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474208" y="3934134"/>
            <a:ext cx="6717792" cy="2231529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有緣相逢只是一個開始，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惜緣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  <a:br>
              <a:rPr lang="zh-TW" altLang="en-US" sz="3200" dirty="0"/>
            </a:br>
            <a:r>
              <a:rPr lang="zh-TW" altLang="en-US" sz="3200" dirty="0"/>
              <a:t>人人保持向前才是進步，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精進</a:t>
            </a:r>
            <a:r>
              <a:rPr lang="en-US" altLang="zh-TW" sz="3200" dirty="0">
                <a:solidFill>
                  <a:srgbClr val="FF0000"/>
                </a:solidFill>
              </a:rPr>
              <a:t>+</a:t>
            </a:r>
            <a:r>
              <a:rPr lang="zh-TW" altLang="en-US" sz="3200" dirty="0">
                <a:solidFill>
                  <a:srgbClr val="FF0000"/>
                </a:solidFill>
              </a:rPr>
              <a:t>利行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  <a:r>
              <a:rPr lang="zh-TW" altLang="en-US" sz="3200" dirty="0">
                <a:solidFill>
                  <a:srgbClr val="FF0000"/>
                </a:solidFill>
              </a:rPr>
              <a:t> </a:t>
            </a:r>
            <a:br>
              <a:rPr lang="zh-TW" altLang="en-US" sz="3200" dirty="0"/>
            </a:br>
            <a:r>
              <a:rPr lang="zh-TW" altLang="en-US" sz="3200" dirty="0"/>
              <a:t>願意一起共事才是成功。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團隊</a:t>
            </a:r>
            <a:r>
              <a:rPr lang="en-US" altLang="zh-TW" sz="3200" dirty="0">
                <a:solidFill>
                  <a:srgbClr val="FF0000"/>
                </a:solidFill>
              </a:rPr>
              <a:t>+</a:t>
            </a:r>
            <a:r>
              <a:rPr lang="zh-TW" altLang="en-US" sz="3200" dirty="0">
                <a:solidFill>
                  <a:srgbClr val="FF0000"/>
                </a:solidFill>
              </a:rPr>
              <a:t>成就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  <a:br>
              <a:rPr lang="zh-TW" altLang="en-US" sz="3200" dirty="0"/>
            </a:br>
            <a:r>
              <a:rPr lang="zh-TW" altLang="en-US" sz="3200" dirty="0"/>
              <a:t>         </a:t>
            </a:r>
            <a:r>
              <a:rPr lang="en-US" altLang="zh-TW" sz="3200" dirty="0"/>
              <a:t>--</a:t>
            </a:r>
            <a:r>
              <a:rPr lang="zh-TW" altLang="en-US" sz="3200" dirty="0"/>
              <a:t>亨利  福特</a:t>
            </a:r>
          </a:p>
        </p:txBody>
      </p:sp>
      <p:graphicFrame>
        <p:nvGraphicFramePr>
          <p:cNvPr id="7" name="資料庫圖表 6">
            <a:extLst>
              <a:ext uri="{FF2B5EF4-FFF2-40B4-BE49-F238E27FC236}">
                <a16:creationId xmlns:a16="http://schemas.microsoft.com/office/drawing/2014/main" id="{F8F3AC66-8619-44FF-9E72-FF39C8B788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9657"/>
              </p:ext>
            </p:extLst>
          </p:nvPr>
        </p:nvGraphicFramePr>
        <p:xfrm>
          <a:off x="7936992" y="1066800"/>
          <a:ext cx="366979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66241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team_medium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360" y="260648"/>
            <a:ext cx="7776864" cy="5832648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474208" y="3934134"/>
            <a:ext cx="6717792" cy="2231529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有緣相逢只是一個開始，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惜緣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  <a:br>
              <a:rPr lang="zh-TW" altLang="en-US" sz="3200" dirty="0"/>
            </a:br>
            <a:r>
              <a:rPr lang="zh-TW" altLang="en-US" sz="3200" dirty="0"/>
              <a:t>人人保持向前才是進步，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精進</a:t>
            </a:r>
            <a:r>
              <a:rPr lang="en-US" altLang="zh-TW" sz="3200" dirty="0">
                <a:solidFill>
                  <a:srgbClr val="FF0000"/>
                </a:solidFill>
              </a:rPr>
              <a:t>+</a:t>
            </a:r>
            <a:r>
              <a:rPr lang="zh-TW" altLang="en-US" sz="3200" dirty="0">
                <a:solidFill>
                  <a:srgbClr val="FF0000"/>
                </a:solidFill>
              </a:rPr>
              <a:t>利行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  <a:r>
              <a:rPr lang="zh-TW" altLang="en-US" sz="3200" dirty="0">
                <a:solidFill>
                  <a:srgbClr val="FF0000"/>
                </a:solidFill>
              </a:rPr>
              <a:t> </a:t>
            </a:r>
            <a:br>
              <a:rPr lang="zh-TW" altLang="en-US" sz="3200" dirty="0"/>
            </a:br>
            <a:r>
              <a:rPr lang="zh-TW" altLang="en-US" sz="3200" dirty="0"/>
              <a:t>願意一起共事才是成功。</a:t>
            </a:r>
            <a:r>
              <a:rPr lang="en-US" altLang="zh-TW" sz="3200" dirty="0">
                <a:solidFill>
                  <a:srgbClr val="FF0000"/>
                </a:solidFill>
              </a:rPr>
              <a:t>(</a:t>
            </a:r>
            <a:r>
              <a:rPr lang="zh-TW" altLang="en-US" sz="3200" dirty="0">
                <a:solidFill>
                  <a:srgbClr val="FF0000"/>
                </a:solidFill>
              </a:rPr>
              <a:t>團隊</a:t>
            </a:r>
            <a:r>
              <a:rPr lang="en-US" altLang="zh-TW" sz="3200" dirty="0">
                <a:solidFill>
                  <a:srgbClr val="FF0000"/>
                </a:solidFill>
              </a:rPr>
              <a:t>+</a:t>
            </a:r>
            <a:r>
              <a:rPr lang="zh-TW" altLang="en-US" sz="3200" dirty="0">
                <a:solidFill>
                  <a:srgbClr val="FF0000"/>
                </a:solidFill>
              </a:rPr>
              <a:t>成就</a:t>
            </a:r>
            <a:r>
              <a:rPr lang="en-US" altLang="zh-TW" sz="3200" dirty="0">
                <a:solidFill>
                  <a:srgbClr val="FF0000"/>
                </a:solidFill>
              </a:rPr>
              <a:t>)</a:t>
            </a:r>
            <a:br>
              <a:rPr lang="zh-TW" altLang="en-US" sz="3200" dirty="0"/>
            </a:br>
            <a:r>
              <a:rPr lang="zh-TW" altLang="en-US" sz="3200" dirty="0"/>
              <a:t>         </a:t>
            </a:r>
            <a:r>
              <a:rPr lang="en-US" altLang="zh-TW" sz="3200" dirty="0"/>
              <a:t>--</a:t>
            </a:r>
            <a:r>
              <a:rPr lang="zh-TW" altLang="en-US" sz="3200" dirty="0"/>
              <a:t>亨利  福特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162088047"/>
              </p:ext>
            </p:extLst>
          </p:nvPr>
        </p:nvGraphicFramePr>
        <p:xfrm>
          <a:off x="7936992" y="1066800"/>
          <a:ext cx="366979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9907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67" y="548680"/>
            <a:ext cx="10363200" cy="1143000"/>
          </a:xfrm>
        </p:spPr>
        <p:txBody>
          <a:bodyPr/>
          <a:lstStyle/>
          <a:p>
            <a:pPr eaLnBrk="1" hangingPunct="1"/>
            <a:r>
              <a:rPr lang="zh-TW" altLang="en-US" dirty="0"/>
              <a:t>我們是一個團隊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0197" y="1788816"/>
            <a:ext cx="10945283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Feel Like a Team 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感覺像一個團隊</a:t>
            </a:r>
            <a:endParaRPr lang="en-US" altLang="zh-TW" sz="3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Think Like a Team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想法像一個團隊</a:t>
            </a:r>
            <a:endParaRPr lang="en-US" altLang="zh-TW" sz="3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Work Like a Team 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工作像一個團隊</a:t>
            </a:r>
            <a:endParaRPr lang="en-US" altLang="zh-TW" sz="3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0484" name="Picture 4" descr="BD0496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34330" y="227359"/>
            <a:ext cx="1573972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資料庫圖表 14"/>
          <p:cNvGraphicFramePr/>
          <p:nvPr/>
        </p:nvGraphicFramePr>
        <p:xfrm>
          <a:off x="0" y="3861048"/>
          <a:ext cx="705610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資料庫圖表 15"/>
          <p:cNvGraphicFramePr/>
          <p:nvPr/>
        </p:nvGraphicFramePr>
        <p:xfrm>
          <a:off x="5423925" y="3905672"/>
          <a:ext cx="705610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194452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67" y="548680"/>
            <a:ext cx="10363200" cy="1143000"/>
          </a:xfrm>
        </p:spPr>
        <p:txBody>
          <a:bodyPr/>
          <a:lstStyle/>
          <a:p>
            <a:pPr eaLnBrk="1" hangingPunct="1"/>
            <a:r>
              <a:rPr lang="zh-TW" altLang="en-US" dirty="0"/>
              <a:t>我們是一個團隊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8005" y="1769065"/>
            <a:ext cx="10945283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Feel Like a Team 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感覺像一個團隊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情感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Think Like a Team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想法像一個團隊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認知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Work Like a Team 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工作像一個團隊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行為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pic>
        <p:nvPicPr>
          <p:cNvPr id="20484" name="Picture 4" descr="BD0496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34329" y="267116"/>
            <a:ext cx="1560721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資料庫圖表 14"/>
          <p:cNvGraphicFramePr/>
          <p:nvPr/>
        </p:nvGraphicFramePr>
        <p:xfrm>
          <a:off x="0" y="3861048"/>
          <a:ext cx="705610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資料庫圖表 15"/>
          <p:cNvGraphicFramePr/>
          <p:nvPr/>
        </p:nvGraphicFramePr>
        <p:xfrm>
          <a:off x="5423925" y="3905672"/>
          <a:ext cx="705610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91308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67" y="548680"/>
            <a:ext cx="10363200" cy="1143000"/>
          </a:xfrm>
        </p:spPr>
        <p:txBody>
          <a:bodyPr/>
          <a:lstStyle/>
          <a:p>
            <a:pPr eaLnBrk="1" hangingPunct="1"/>
            <a:r>
              <a:rPr lang="zh-TW" altLang="en-US" dirty="0"/>
              <a:t>我們是一個團隊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8005" y="1769065"/>
            <a:ext cx="10945283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Feel Like a Team 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感覺像一個團隊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情感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Think Like a Team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想法像一個團隊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認知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/>
            <a:r>
              <a:rPr lang="en-US" altLang="zh-TW" sz="320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Work Like a Team 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工作像一個團隊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行為</a:t>
            </a:r>
            <a:r>
              <a:rPr lang="en-US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pic>
        <p:nvPicPr>
          <p:cNvPr id="20484" name="Picture 4" descr="BD0496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34329" y="267116"/>
            <a:ext cx="1560721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資料庫圖表 14"/>
          <p:cNvGraphicFramePr/>
          <p:nvPr/>
        </p:nvGraphicFramePr>
        <p:xfrm>
          <a:off x="0" y="3861048"/>
          <a:ext cx="705610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資料庫圖表 15"/>
          <p:cNvGraphicFramePr/>
          <p:nvPr/>
        </p:nvGraphicFramePr>
        <p:xfrm>
          <a:off x="5423925" y="3905672"/>
          <a:ext cx="7056107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9152888" y="1840992"/>
            <a:ext cx="269163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平時：愛的存款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9152888" y="2493473"/>
            <a:ext cx="2691639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說話：縮小自己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9152888" y="3145953"/>
            <a:ext cx="269163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身行：柔和善順</a:t>
            </a:r>
          </a:p>
        </p:txBody>
      </p:sp>
    </p:spTree>
    <p:extLst>
      <p:ext uri="{BB962C8B-B14F-4D97-AF65-F5344CB8AC3E}">
        <p14:creationId xmlns:p14="http://schemas.microsoft.com/office/powerpoint/2010/main" val="853397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84032" y="908720"/>
            <a:ext cx="3744416" cy="3528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063552" y="836712"/>
            <a:ext cx="3600400" cy="4896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254620" y="187169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福慧廳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1-32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小組</a:t>
            </a:r>
          </a:p>
        </p:txBody>
      </p:sp>
      <p:sp>
        <p:nvSpPr>
          <p:cNvPr id="8" name="矩形 7"/>
          <p:cNvSpPr/>
          <p:nvPr/>
        </p:nvSpPr>
        <p:spPr>
          <a:xfrm>
            <a:off x="6471367" y="187168"/>
            <a:ext cx="34660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國議廳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33-56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小組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178559"/>
              </p:ext>
            </p:extLst>
          </p:nvPr>
        </p:nvGraphicFramePr>
        <p:xfrm>
          <a:off x="2423592" y="1124744"/>
          <a:ext cx="2808312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0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757"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420361"/>
              </p:ext>
            </p:extLst>
          </p:nvPr>
        </p:nvGraphicFramePr>
        <p:xfrm>
          <a:off x="6949048" y="1189556"/>
          <a:ext cx="2736304" cy="296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84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497EB6A0-7AC1-4437-AF94-EA6C7293F346}"/>
              </a:ext>
            </a:extLst>
          </p:cNvPr>
          <p:cNvSpPr txBox="1"/>
          <p:nvPr/>
        </p:nvSpPr>
        <p:spPr>
          <a:xfrm>
            <a:off x="6528050" y="4742217"/>
            <a:ext cx="3438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場地分配，依隊輔及訓練員引導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zh-TW"/>
              <a:t>領導之路，邁向卓越</a:t>
            </a:r>
            <a:r>
              <a:rPr lang="en-US" altLang="zh-TW"/>
              <a:t>—</a:t>
            </a:r>
            <a:r>
              <a:rPr lang="zh-TW" altLang="en-US"/>
              <a:t>龍</a:t>
            </a:r>
            <a:r>
              <a:rPr lang="zh-TW" altLang="en-US">
                <a:latin typeface="標楷體" pitchFamily="65" charset="-120"/>
              </a:rPr>
              <a:t>的傳人</a:t>
            </a:r>
          </a:p>
        </p:txBody>
      </p:sp>
      <p:pic>
        <p:nvPicPr>
          <p:cNvPr id="39939" name="Picture 4" descr="DD0048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895600"/>
            <a:ext cx="5094288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2198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計分卡</a:t>
            </a:r>
            <a:r>
              <a:rPr lang="en-US" altLang="zh-TW">
                <a:latin typeface="Times New Roman" pitchFamily="18" charset="0"/>
              </a:rPr>
              <a:t>—</a:t>
            </a:r>
            <a:r>
              <a:rPr lang="zh-TW" altLang="en-US"/>
              <a:t>龍的傳人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7280" y="2166747"/>
            <a:ext cx="7772400" cy="4114800"/>
          </a:xfrm>
        </p:spPr>
        <p:txBody>
          <a:bodyPr/>
          <a:lstStyle/>
          <a:p>
            <a:pPr eaLnBrk="1" hangingPunct="1"/>
            <a:r>
              <a:rPr lang="zh-TW" altLang="en-US" sz="3200" dirty="0"/>
              <a:t>第一種模式</a:t>
            </a:r>
            <a:r>
              <a:rPr lang="en-US" altLang="zh-TW" sz="3200" dirty="0"/>
              <a:t>(</a:t>
            </a:r>
            <a:r>
              <a:rPr lang="zh-TW" altLang="en-US" sz="3200" dirty="0"/>
              <a:t>後方指揮</a:t>
            </a:r>
            <a:r>
              <a:rPr lang="en-US" altLang="zh-TW" sz="3200" dirty="0"/>
              <a:t>)_______sec</a:t>
            </a:r>
          </a:p>
          <a:p>
            <a:pPr eaLnBrk="1" hangingPunct="1"/>
            <a:endParaRPr lang="en-US" altLang="zh-TW" sz="3200" dirty="0"/>
          </a:p>
          <a:p>
            <a:pPr eaLnBrk="1" hangingPunct="1"/>
            <a:r>
              <a:rPr lang="zh-TW" altLang="en-US" sz="3200" dirty="0"/>
              <a:t>第二種模式</a:t>
            </a:r>
            <a:r>
              <a:rPr lang="en-US" altLang="zh-TW" sz="3200" dirty="0"/>
              <a:t>(</a:t>
            </a:r>
            <a:r>
              <a:rPr lang="zh-TW" altLang="en-US" sz="3200" dirty="0"/>
              <a:t>前方引導</a:t>
            </a:r>
            <a:r>
              <a:rPr lang="en-US" altLang="zh-TW" sz="3200" dirty="0"/>
              <a:t>)_______sec</a:t>
            </a:r>
          </a:p>
          <a:p>
            <a:pPr eaLnBrk="1" hangingPunct="1"/>
            <a:endParaRPr lang="en-US" altLang="zh-TW" sz="3200" dirty="0"/>
          </a:p>
          <a:p>
            <a:pPr eaLnBrk="1" hangingPunct="1"/>
            <a:r>
              <a:rPr lang="zh-TW" altLang="en-US" sz="3200" dirty="0"/>
              <a:t>第三種模式</a:t>
            </a:r>
            <a:r>
              <a:rPr lang="en-US" altLang="zh-TW" sz="3200" dirty="0"/>
              <a:t>(</a:t>
            </a:r>
            <a:r>
              <a:rPr lang="zh-TW" altLang="en-US" sz="3200" dirty="0"/>
              <a:t>人人領導</a:t>
            </a:r>
            <a:r>
              <a:rPr lang="en-US" altLang="zh-TW" sz="3200" dirty="0"/>
              <a:t>)_______sec</a:t>
            </a:r>
          </a:p>
        </p:txBody>
      </p:sp>
    </p:spTree>
    <p:extLst>
      <p:ext uri="{BB962C8B-B14F-4D97-AF65-F5344CB8AC3E}">
        <p14:creationId xmlns:p14="http://schemas.microsoft.com/office/powerpoint/2010/main" val="3773720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我們有沒有做到體貼、親密、信任、全腦</a:t>
            </a:r>
            <a:r>
              <a:rPr lang="en-US" altLang="zh-TW" dirty="0"/>
              <a:t>(</a:t>
            </a:r>
            <a:r>
              <a:rPr lang="zh-TW" altLang="en-US" dirty="0"/>
              <a:t>左腦</a:t>
            </a:r>
            <a:r>
              <a:rPr lang="en-US" altLang="zh-TW" dirty="0"/>
              <a:t>+</a:t>
            </a:r>
            <a:r>
              <a:rPr lang="zh-TW" altLang="en-US" dirty="0"/>
              <a:t>右腦，理性</a:t>
            </a:r>
            <a:r>
              <a:rPr lang="en-US" altLang="zh-TW" dirty="0"/>
              <a:t>+</a:t>
            </a:r>
            <a:r>
              <a:rPr lang="zh-TW" altLang="en-US" dirty="0"/>
              <a:t>感性</a:t>
            </a:r>
            <a:r>
              <a:rPr lang="en-US" altLang="zh-TW" dirty="0"/>
              <a:t>)</a:t>
            </a:r>
            <a:r>
              <a:rPr lang="zh-TW" altLang="en-US" dirty="0"/>
              <a:t>的團隊？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97280" y="1845734"/>
            <a:ext cx="10058400" cy="4317322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060337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那一種領導人最有效能</a:t>
            </a:r>
            <a:r>
              <a:rPr lang="en-US" altLang="zh-TW" dirty="0"/>
              <a:t>?</a:t>
            </a:r>
            <a:r>
              <a:rPr lang="zh-TW" altLang="en-US" dirty="0"/>
              <a:t>為什麼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97280" y="1845734"/>
            <a:ext cx="10058400" cy="4317322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812938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94816" y="518592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dirty="0">
                <a:solidFill>
                  <a:srgbClr val="C00000"/>
                </a:solidFill>
              </a:rPr>
              <a:t>三種領導人的使用時機與條件</a:t>
            </a:r>
            <a:r>
              <a:rPr lang="en-US" altLang="zh-TW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4816" y="1830736"/>
            <a:ext cx="9869424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200" dirty="0"/>
              <a:t>人人領導的實施條件？</a:t>
            </a:r>
            <a:endParaRPr lang="en-US" altLang="zh-TW" sz="3200" dirty="0"/>
          </a:p>
          <a:p>
            <a:pPr eaLnBrk="1" hangingPunct="1"/>
            <a:r>
              <a:rPr lang="zh-TW" altLang="en-US" sz="3200" dirty="0"/>
              <a:t>意願高，能力高，有認同</a:t>
            </a:r>
            <a:endParaRPr lang="en-US" altLang="zh-TW" sz="3200" dirty="0"/>
          </a:p>
          <a:p>
            <a:pPr eaLnBrk="1" hangingPunct="1"/>
            <a:r>
              <a:rPr lang="zh-TW" altLang="en-US" sz="3200" dirty="0"/>
              <a:t>前方領導的使用時機？</a:t>
            </a:r>
            <a:endParaRPr lang="en-US" altLang="zh-TW" sz="3200" dirty="0"/>
          </a:p>
          <a:p>
            <a:pPr eaLnBrk="1" hangingPunct="1"/>
            <a:r>
              <a:rPr lang="zh-TW" altLang="en-US" sz="3200" dirty="0"/>
              <a:t>新人，新任務，緊急時</a:t>
            </a:r>
            <a:endParaRPr lang="en-US" altLang="zh-TW" sz="3200" dirty="0"/>
          </a:p>
          <a:p>
            <a:pPr eaLnBrk="1" hangingPunct="1"/>
            <a:r>
              <a:rPr lang="zh-TW" altLang="en-US" sz="3200" dirty="0"/>
              <a:t>後方領導的使用時機？</a:t>
            </a:r>
            <a:endParaRPr lang="en-US" altLang="zh-TW" sz="3200" dirty="0"/>
          </a:p>
          <a:p>
            <a:pPr eaLnBrk="1" hangingPunct="1"/>
            <a:r>
              <a:rPr lang="zh-TW" altLang="en-US" sz="3200" dirty="0"/>
              <a:t>有經驗的人，如果是新人要交代清楚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2788591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如何將此活動的學習應用到工作上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97280" y="1845734"/>
            <a:ext cx="10058400" cy="4317322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305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培養慈悲，修行六度</a:t>
            </a:r>
            <a:r>
              <a:rPr lang="en-US" altLang="zh-TW" dirty="0"/>
              <a:t>—</a:t>
            </a:r>
            <a:r>
              <a:rPr lang="zh-TW" altLang="en-US" dirty="0"/>
              <a:t>心靈捕手</a:t>
            </a:r>
          </a:p>
        </p:txBody>
      </p:sp>
      <p:pic>
        <p:nvPicPr>
          <p:cNvPr id="4" name="內容版面配置區 3" descr="34356411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503713" y="2204864"/>
            <a:ext cx="5359819" cy="3312368"/>
          </a:xfrm>
        </p:spPr>
      </p:pic>
    </p:spTree>
    <p:extLst>
      <p:ext uri="{BB962C8B-B14F-4D97-AF65-F5344CB8AC3E}">
        <p14:creationId xmlns:p14="http://schemas.microsoft.com/office/powerpoint/2010/main" val="2761912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心靈捕手故事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曉明從小喜歡打棒球，是一優秀的捕手，他與阿源</a:t>
            </a:r>
            <a:r>
              <a:rPr lang="en-US" altLang="zh-TW" dirty="0"/>
              <a:t>(</a:t>
            </a:r>
            <a:r>
              <a:rPr lang="zh-TW" altLang="en-US" dirty="0"/>
              <a:t>投手</a:t>
            </a:r>
            <a:r>
              <a:rPr lang="en-US" altLang="zh-TW" dirty="0"/>
              <a:t>)</a:t>
            </a:r>
            <a:r>
              <a:rPr lang="zh-TW" altLang="en-US" dirty="0"/>
              <a:t>，阿興</a:t>
            </a:r>
            <a:r>
              <a:rPr lang="en-US" altLang="zh-TW" dirty="0"/>
              <a:t>(</a:t>
            </a:r>
            <a:r>
              <a:rPr lang="zh-TW" altLang="en-US" dirty="0"/>
              <a:t>教練</a:t>
            </a:r>
            <a:r>
              <a:rPr lang="en-US" altLang="zh-TW" dirty="0"/>
              <a:t>)</a:t>
            </a:r>
            <a:r>
              <a:rPr lang="zh-TW" altLang="en-US" dirty="0"/>
              <a:t>，是二十多年的老朋友。曉明在一次車禍意外中雙眼失明，從此不能再打棒球。</a:t>
            </a:r>
            <a:endParaRPr lang="en-US" altLang="zh-TW" dirty="0"/>
          </a:p>
          <a:p>
            <a:r>
              <a:rPr lang="zh-TW" altLang="en-US" dirty="0"/>
              <a:t>曉明出院已經多年，身體恢復正常，但因眼睛看不見，經常鬱鬱寡歡。阿源，阿興常常去看他，希望他走出來，但效果有限。</a:t>
            </a:r>
            <a:endParaRPr lang="en-US" altLang="zh-TW" dirty="0"/>
          </a:p>
          <a:p>
            <a:r>
              <a:rPr lang="zh-TW" altLang="en-US" dirty="0"/>
              <a:t>直到有一天，他們想到一個遊戲，他們一起玩，玩得很開心。奇妙的事就發生了</a:t>
            </a:r>
            <a:r>
              <a:rPr lang="en-US" altLang="zh-TW" dirty="0"/>
              <a:t>……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1252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03376" y="966624"/>
            <a:ext cx="8229600" cy="518457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zh-TW" altLang="en-US" dirty="0">
                <a:latin typeface="+mn-ea"/>
              </a:rPr>
              <a:t>三人一組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捕手，投手，教練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投手投毛線球，捕手接，教練指揮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丟</a:t>
            </a:r>
            <a:r>
              <a:rPr lang="en-US" altLang="zh-TW" dirty="0">
                <a:latin typeface="+mn-ea"/>
              </a:rPr>
              <a:t>3</a:t>
            </a:r>
            <a:r>
              <a:rPr lang="zh-TW" altLang="en-US" dirty="0">
                <a:latin typeface="+mn-ea"/>
              </a:rPr>
              <a:t>球，統計接到幾球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換手，每個人，每個角色都要擔任到</a:t>
            </a:r>
            <a:endParaRPr lang="en-US" altLang="zh-TW" dirty="0">
              <a:latin typeface="+mn-ea"/>
            </a:endParaRPr>
          </a:p>
          <a:p>
            <a:r>
              <a:rPr lang="zh-TW" altLang="en-US" b="1" dirty="0">
                <a:latin typeface="+mn-ea"/>
              </a:rPr>
              <a:t>目標是讓捕手接到最多球</a:t>
            </a:r>
            <a:r>
              <a:rPr lang="zh-TW" altLang="en-US" dirty="0">
                <a:latin typeface="+mn-ea"/>
              </a:rPr>
              <a:t>，看看自己的成績是否滿意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捕手可以站著或半蹲，不可以全蹲或坐下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練習</a:t>
            </a:r>
            <a:r>
              <a:rPr lang="en-US" altLang="zh-TW" dirty="0">
                <a:latin typeface="+mn-ea"/>
              </a:rPr>
              <a:t>8</a:t>
            </a:r>
            <a:r>
              <a:rPr lang="zh-TW" altLang="en-US" dirty="0">
                <a:latin typeface="+mn-ea"/>
              </a:rPr>
              <a:t>分鐘後開始，請每個角色都練一下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開始之後，換手之間不再有練習時間</a:t>
            </a:r>
            <a:endParaRPr lang="en-US" altLang="zh-TW" dirty="0">
              <a:latin typeface="+mn-ea"/>
            </a:endParaRPr>
          </a:p>
          <a:p>
            <a:r>
              <a:rPr lang="zh-TW" altLang="en-US" dirty="0">
                <a:latin typeface="+mn-ea"/>
              </a:rPr>
              <a:t>全體統一動作，每次的第一球一起開始，後兩球自主</a:t>
            </a:r>
            <a:endParaRPr lang="zh-TW" altLang="en-US" dirty="0"/>
          </a:p>
        </p:txBody>
      </p:sp>
      <p:pic>
        <p:nvPicPr>
          <p:cNvPr id="4" name="圖片 3" descr="circus1009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78652" y="65212"/>
            <a:ext cx="2664296" cy="312483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036320" y="268953"/>
            <a:ext cx="2353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遊戲規則</a:t>
            </a:r>
          </a:p>
        </p:txBody>
      </p:sp>
    </p:spTree>
    <p:extLst>
      <p:ext uri="{BB962C8B-B14F-4D97-AF65-F5344CB8AC3E}">
        <p14:creationId xmlns:p14="http://schemas.microsoft.com/office/powerpoint/2010/main" val="2394829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我有悲天憫人的胸懷嗎？</a:t>
            </a:r>
            <a:br>
              <a:rPr lang="en-US" altLang="zh-TW" sz="4000" dirty="0"/>
            </a:br>
            <a:r>
              <a:rPr lang="zh-TW" altLang="en-US" sz="4000" dirty="0"/>
              <a:t>我在擔任投手與教練時，有令捕手心安嗎？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97280" y="1985942"/>
            <a:ext cx="10058400" cy="4317322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157129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400032" cy="1450757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我們想到如何做可以讓投與接之間更圓滿？</a:t>
            </a:r>
            <a:br>
              <a:rPr lang="en-US" altLang="zh-TW" sz="4000" dirty="0"/>
            </a:br>
            <a:r>
              <a:rPr lang="zh-TW" altLang="en-US" sz="4000" dirty="0"/>
              <a:t>績效更好？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97280" y="1967654"/>
            <a:ext cx="10058400" cy="4317322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805991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最大的啟發</a:t>
            </a:r>
            <a:r>
              <a:rPr lang="en-US" altLang="zh-TW" dirty="0"/>
              <a:t>(</a:t>
            </a:r>
            <a:r>
              <a:rPr lang="zh-TW" altLang="en-US" dirty="0"/>
              <a:t>覺悟</a:t>
            </a:r>
            <a:r>
              <a:rPr lang="en-US" altLang="zh-TW" dirty="0"/>
              <a:t>)</a:t>
            </a:r>
            <a:r>
              <a:rPr lang="zh-TW" altLang="en-US" dirty="0"/>
              <a:t>是什麼？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97280" y="1992038"/>
            <a:ext cx="10058400" cy="4317322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  <a:p>
            <a:r>
              <a:rPr lang="en-US" altLang="zh-TW" sz="3300" dirty="0"/>
              <a:t>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600316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9D1C8B-6409-47BA-A695-8129C3524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目標一致，相互支援</a:t>
            </a:r>
            <a:r>
              <a:rPr lang="en-US" altLang="zh-TW" dirty="0"/>
              <a:t>—</a:t>
            </a:r>
            <a:r>
              <a:rPr lang="zh-TW" altLang="en-US" dirty="0"/>
              <a:t>生命之河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674860DB-7ECB-4258-AC1E-9B706A920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9482" y="2120115"/>
            <a:ext cx="4633362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35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9552432" cy="1143000"/>
          </a:xfrm>
        </p:spPr>
        <p:txBody>
          <a:bodyPr>
            <a:normAutofit/>
          </a:bodyPr>
          <a:lstStyle/>
          <a:p>
            <a:r>
              <a:rPr lang="zh-TW" altLang="en-US" sz="4400" dirty="0"/>
              <a:t>我們如何善用共同的資源，解決問題？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700214"/>
            <a:ext cx="9997440" cy="47529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596905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9552432" cy="1143000"/>
          </a:xfrm>
        </p:spPr>
        <p:txBody>
          <a:bodyPr>
            <a:normAutofit/>
          </a:bodyPr>
          <a:lstStyle/>
          <a:p>
            <a:r>
              <a:rPr lang="zh-TW" altLang="en-US" dirty="0"/>
              <a:t>我要感恩的對象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700214"/>
            <a:ext cx="9997440" cy="47529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4788423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9552432" cy="1143000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我們有沒有做到安全、誠實、活在當下</a:t>
            </a:r>
            <a:r>
              <a:rPr lang="en-US" altLang="zh-TW" sz="4000" dirty="0"/>
              <a:t>…?</a:t>
            </a:r>
            <a:br>
              <a:rPr lang="en-US" altLang="zh-TW" sz="4000" dirty="0"/>
            </a:br>
            <a:r>
              <a:rPr lang="en-US" altLang="zh-TW" sz="4000" dirty="0"/>
              <a:t>(</a:t>
            </a:r>
            <a:r>
              <a:rPr lang="zh-TW" altLang="en-US" sz="4000" dirty="0"/>
              <a:t>可以從全方位價值契約中挑幾個出來談</a:t>
            </a:r>
            <a:r>
              <a:rPr lang="en-US" altLang="zh-TW" sz="4000" dirty="0"/>
              <a:t>)</a:t>
            </a:r>
            <a:endParaRPr lang="zh-TW" altLang="en-US" sz="40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700214"/>
            <a:ext cx="9997440" cy="47529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9030277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dirty="0"/>
              <a:t>全方位價值契約 </a:t>
            </a:r>
            <a:r>
              <a:rPr lang="en-US" altLang="zh-TW" dirty="0"/>
              <a:t>Full Value Contract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2144" y="2060575"/>
            <a:ext cx="10771632" cy="4114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是一種組織內的心理契約 </a:t>
            </a:r>
            <a:r>
              <a:rPr lang="en-US" altLang="zh-TW" dirty="0"/>
              <a:t>(Psychology Contract)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我們願意共同承諾，共同遵守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共同創造一個屬於自己的行為規則，來決定團體成員如何彼此對待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讓團隊每一個成員在身體上、情緒上都感到安全的氣氛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這是對於團隊發展有幫助的重要原則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/>
              <a:t>以書面寫下來最好</a:t>
            </a:r>
          </a:p>
        </p:txBody>
      </p:sp>
    </p:spTree>
    <p:extLst>
      <p:ext uri="{BB962C8B-B14F-4D97-AF65-F5344CB8AC3E}">
        <p14:creationId xmlns:p14="http://schemas.microsoft.com/office/powerpoint/2010/main" val="32810513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全方位價值契約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1744" y="2051304"/>
            <a:ext cx="10117296" cy="4114800"/>
          </a:xfrm>
        </p:spPr>
        <p:txBody>
          <a:bodyPr>
            <a:normAutofit lnSpcReduction="10000"/>
          </a:bodyPr>
          <a:lstStyle/>
          <a:p>
            <a:r>
              <a:rPr lang="zh-TW" altLang="en-US" sz="3600" dirty="0"/>
              <a:t>安全 </a:t>
            </a:r>
            <a:r>
              <a:rPr lang="en-US" altLang="zh-TW" sz="3600" dirty="0"/>
              <a:t>Be Safe</a:t>
            </a:r>
          </a:p>
          <a:p>
            <a:r>
              <a:rPr lang="en-US" altLang="zh-TW" sz="3600" dirty="0"/>
              <a:t>______________________________________________</a:t>
            </a:r>
          </a:p>
          <a:p>
            <a:r>
              <a:rPr lang="zh-TW" altLang="en-US" sz="3600" dirty="0"/>
              <a:t>誠實 </a:t>
            </a:r>
            <a:r>
              <a:rPr lang="en-US" altLang="zh-TW" sz="3600" dirty="0"/>
              <a:t>Be Honest</a:t>
            </a:r>
          </a:p>
          <a:p>
            <a:r>
              <a:rPr lang="en-US" altLang="zh-TW" sz="3600" dirty="0"/>
              <a:t>______________________________________________</a:t>
            </a:r>
          </a:p>
          <a:p>
            <a:r>
              <a:rPr lang="zh-TW" altLang="en-US" sz="3600" dirty="0"/>
              <a:t>活在當下 </a:t>
            </a:r>
            <a:r>
              <a:rPr lang="en-US" altLang="zh-TW" sz="3600" dirty="0"/>
              <a:t>Be Here</a:t>
            </a:r>
          </a:p>
          <a:p>
            <a:r>
              <a:rPr lang="en-US" altLang="zh-TW" sz="3600" dirty="0"/>
              <a:t>______________________________________________</a:t>
            </a:r>
          </a:p>
        </p:txBody>
      </p:sp>
      <p:pic>
        <p:nvPicPr>
          <p:cNvPr id="15364" name="圖片 4" descr="greenhopper-red-green-blue-as-single-te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260351"/>
            <a:ext cx="182403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38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62634" y="481807"/>
            <a:ext cx="7772400" cy="1143000"/>
          </a:xfrm>
        </p:spPr>
        <p:txBody>
          <a:bodyPr/>
          <a:lstStyle/>
          <a:p>
            <a:r>
              <a:rPr lang="zh-TW" altLang="en-US" dirty="0"/>
              <a:t>全方位價值契約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2634" y="1973263"/>
            <a:ext cx="10014966" cy="4114800"/>
          </a:xfrm>
        </p:spPr>
        <p:txBody>
          <a:bodyPr>
            <a:normAutofit lnSpcReduction="10000"/>
          </a:bodyPr>
          <a:lstStyle/>
          <a:p>
            <a:r>
              <a:rPr lang="zh-TW" altLang="en-US" sz="3600" dirty="0"/>
              <a:t>關心自己關心他人 </a:t>
            </a:r>
            <a:r>
              <a:rPr lang="en-US" altLang="zh-TW" sz="3600" dirty="0"/>
              <a:t>Care for Self &amp; Others</a:t>
            </a:r>
          </a:p>
          <a:p>
            <a:r>
              <a:rPr lang="en-US" altLang="zh-TW" sz="3600" dirty="0"/>
              <a:t>______________________________________________</a:t>
            </a:r>
          </a:p>
          <a:p>
            <a:r>
              <a:rPr lang="zh-TW" altLang="en-US" sz="3600" dirty="0"/>
              <a:t>承擔與放下 </a:t>
            </a:r>
            <a:r>
              <a:rPr lang="en-US" altLang="zh-TW" sz="3600" dirty="0"/>
              <a:t>Move on &amp; Let go</a:t>
            </a:r>
          </a:p>
          <a:p>
            <a:r>
              <a:rPr lang="en-US" altLang="zh-TW" sz="3600" dirty="0"/>
              <a:t>______________________________________________</a:t>
            </a:r>
          </a:p>
          <a:p>
            <a:r>
              <a:rPr lang="zh-TW" altLang="en-US" sz="3600" dirty="0"/>
              <a:t>快樂 </a:t>
            </a:r>
            <a:r>
              <a:rPr lang="en-US" altLang="zh-TW" sz="3600" dirty="0"/>
              <a:t>Be Happy</a:t>
            </a:r>
          </a:p>
          <a:p>
            <a:r>
              <a:rPr lang="en-US" altLang="zh-TW" sz="3600" dirty="0"/>
              <a:t>______________________________________________</a:t>
            </a:r>
          </a:p>
        </p:txBody>
      </p:sp>
      <p:pic>
        <p:nvPicPr>
          <p:cNvPr id="16388" name="圖片 4" descr="4181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5" y="333376"/>
            <a:ext cx="1441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5146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10046208" cy="1143000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這個活動與關懷小組運作的聯想</a:t>
            </a:r>
            <a:r>
              <a:rPr lang="en-US" altLang="zh-TW" sz="4000" dirty="0"/>
              <a:t>?</a:t>
            </a:r>
            <a:r>
              <a:rPr lang="zh-TW" altLang="en-US" sz="4000" dirty="0"/>
              <a:t>自省與應用？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700214"/>
            <a:ext cx="9997440" cy="47529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966052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9D1C8B-6409-47BA-A695-8129C3524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團隊凝聚，感性分享</a:t>
            </a:r>
            <a:r>
              <a:rPr lang="en-US" altLang="zh-TW" dirty="0"/>
              <a:t>—</a:t>
            </a:r>
            <a:r>
              <a:rPr lang="zh-TW" altLang="en-US" dirty="0"/>
              <a:t>丟魚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253476D1-9760-499E-B666-BE8356FB3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7963" y="2237232"/>
            <a:ext cx="4836073" cy="339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90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9552432" cy="1143000"/>
          </a:xfrm>
        </p:spPr>
        <p:txBody>
          <a:bodyPr>
            <a:normAutofit/>
          </a:bodyPr>
          <a:lstStyle/>
          <a:p>
            <a:r>
              <a:rPr lang="zh-TW" altLang="en-US" dirty="0"/>
              <a:t>為什麼丟魚的人很快樂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700214"/>
            <a:ext cx="9997440" cy="47529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1DFF846-4D78-472C-955D-7E844D759E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328" y="682024"/>
            <a:ext cx="1110992" cy="88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25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9552432" cy="1143000"/>
          </a:xfrm>
        </p:spPr>
        <p:txBody>
          <a:bodyPr>
            <a:normAutofit/>
          </a:bodyPr>
          <a:lstStyle/>
          <a:p>
            <a:r>
              <a:rPr lang="zh-TW" altLang="en-US" dirty="0"/>
              <a:t>為什麼接魚的人很快樂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700214"/>
            <a:ext cx="9997440" cy="47529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54849E6-A173-4634-9D42-7181557067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360" y="746577"/>
            <a:ext cx="1129308" cy="95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9552432" cy="1143000"/>
          </a:xfrm>
        </p:spPr>
        <p:txBody>
          <a:bodyPr>
            <a:normAutofit/>
          </a:bodyPr>
          <a:lstStyle/>
          <a:p>
            <a:r>
              <a:rPr lang="zh-TW" altLang="en-US" dirty="0"/>
              <a:t>魚的哲學是什麼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3584" y="1870903"/>
            <a:ext cx="7528560" cy="356063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3600" dirty="0"/>
              <a:t>你可以選擇你的好態度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600" dirty="0"/>
              <a:t>做每一件事都感到很好玩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600" dirty="0"/>
              <a:t>演什麼像什麼全神投入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600" dirty="0"/>
              <a:t>以顧客為中心讓他開心</a:t>
            </a:r>
            <a:endParaRPr lang="en-US" altLang="zh-TW" sz="3600" dirty="0"/>
          </a:p>
        </p:txBody>
      </p:sp>
      <p:pic>
        <p:nvPicPr>
          <p:cNvPr id="8" name="Picture 4" descr="AN04147_">
            <a:extLst>
              <a:ext uri="{FF2B5EF4-FFF2-40B4-BE49-F238E27FC236}">
                <a16:creationId xmlns:a16="http://schemas.microsoft.com/office/drawing/2014/main" id="{BAB9BA66-6ACD-49B2-B659-15A950C1D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5212" y="475806"/>
            <a:ext cx="180816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4465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9552432" cy="1143000"/>
          </a:xfrm>
        </p:spPr>
        <p:txBody>
          <a:bodyPr>
            <a:normAutofit fontScale="90000"/>
          </a:bodyPr>
          <a:lstStyle/>
          <a:p>
            <a:r>
              <a:rPr lang="zh-TW" altLang="en-US" sz="4400" dirty="0"/>
              <a:t>回去後，我要丟魚給誰？何時丟？丟什麼？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700214"/>
            <a:ext cx="9997440" cy="47529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1491818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637520" cy="1450757"/>
          </a:xfrm>
        </p:spPr>
        <p:txBody>
          <a:bodyPr>
            <a:normAutofit/>
          </a:bodyPr>
          <a:lstStyle/>
          <a:p>
            <a:r>
              <a:rPr lang="zh-TW" altLang="zh-TW" dirty="0"/>
              <a:t>心得分享，團隊智慧</a:t>
            </a:r>
            <a:r>
              <a:rPr lang="en-US" altLang="zh-TW" dirty="0"/>
              <a:t>—</a:t>
            </a:r>
            <a:r>
              <a:rPr lang="zh-TW" altLang="zh-TW" dirty="0"/>
              <a:t>給團隊的一句話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A12CA47-18B6-41EF-A50E-71402EFE7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28" y="2468789"/>
            <a:ext cx="4210304" cy="315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8232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3792" y="475806"/>
            <a:ext cx="9552432" cy="1143000"/>
          </a:xfrm>
        </p:spPr>
        <p:txBody>
          <a:bodyPr>
            <a:normAutofit/>
          </a:bodyPr>
          <a:lstStyle/>
          <a:p>
            <a:r>
              <a:rPr lang="zh-TW" altLang="en-US" dirty="0"/>
              <a:t>我的學習與行動計劃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9680" y="1700214"/>
            <a:ext cx="9997440" cy="47529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3714451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3394" name="Picture 2" descr="BD05081_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962400" y="2057400"/>
            <a:ext cx="5486400" cy="4141788"/>
          </a:xfrm>
          <a:prstGeom prst="rect">
            <a:avLst/>
          </a:prstGeom>
          <a:noFill/>
        </p:spPr>
      </p:pic>
      <p:sp>
        <p:nvSpPr>
          <p:cNvPr id="10833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個人與團隊的修練</a:t>
            </a:r>
          </a:p>
        </p:txBody>
      </p:sp>
      <p:sp>
        <p:nvSpPr>
          <p:cNvPr id="10833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04290" y="1969008"/>
            <a:ext cx="7626350" cy="4114800"/>
          </a:xfrm>
        </p:spPr>
        <p:txBody>
          <a:bodyPr/>
          <a:lstStyle/>
          <a:p>
            <a:r>
              <a:rPr lang="zh-TW" altLang="en-US" sz="4400" dirty="0"/>
              <a:t>個人修練</a:t>
            </a:r>
            <a:r>
              <a:rPr lang="en-US" altLang="zh-TW" sz="4400" dirty="0">
                <a:latin typeface="華康仿宋體W6" pitchFamily="49" charset="-120"/>
                <a:ea typeface="華康仿宋體W6" pitchFamily="49" charset="-120"/>
              </a:rPr>
              <a:t>:</a:t>
            </a:r>
            <a:endParaRPr lang="en-US" altLang="zh-TW" sz="4400" dirty="0"/>
          </a:p>
          <a:p>
            <a:r>
              <a:rPr lang="zh-TW" altLang="en-US" sz="4400" dirty="0"/>
              <a:t>知足</a:t>
            </a:r>
            <a:r>
              <a:rPr lang="zh-TW" altLang="en-US" sz="4400" dirty="0">
                <a:latin typeface="華康仿宋體W6" pitchFamily="49" charset="-120"/>
                <a:ea typeface="華康仿宋體W6" pitchFamily="49" charset="-120"/>
              </a:rPr>
              <a:t>、</a:t>
            </a:r>
            <a:r>
              <a:rPr lang="zh-TW" altLang="en-US" sz="4400" dirty="0"/>
              <a:t>感恩</a:t>
            </a:r>
            <a:r>
              <a:rPr lang="zh-TW" altLang="en-US" sz="4400" dirty="0">
                <a:latin typeface="華康仿宋體W6" pitchFamily="49" charset="-120"/>
                <a:ea typeface="華康仿宋體W6" pitchFamily="49" charset="-120"/>
              </a:rPr>
              <a:t>、</a:t>
            </a:r>
            <a:r>
              <a:rPr lang="zh-TW" altLang="en-US" sz="4400" dirty="0"/>
              <a:t>善解</a:t>
            </a:r>
            <a:r>
              <a:rPr lang="zh-TW" altLang="en-US" sz="4400" dirty="0">
                <a:latin typeface="華康仿宋體W6" pitchFamily="49" charset="-120"/>
                <a:ea typeface="華康仿宋體W6" pitchFamily="49" charset="-120"/>
              </a:rPr>
              <a:t>、</a:t>
            </a:r>
            <a:r>
              <a:rPr lang="zh-TW" altLang="en-US" sz="4400" dirty="0"/>
              <a:t>包容</a:t>
            </a:r>
          </a:p>
          <a:p>
            <a:r>
              <a:rPr lang="zh-TW" altLang="en-US" sz="4400" dirty="0"/>
              <a:t>團隊修練</a:t>
            </a:r>
            <a:r>
              <a:rPr lang="en-US" altLang="zh-TW" sz="4400" dirty="0">
                <a:latin typeface="華康仿宋體W6" pitchFamily="49" charset="-120"/>
                <a:ea typeface="華康仿宋體W6" pitchFamily="49" charset="-120"/>
              </a:rPr>
              <a:t>:</a:t>
            </a:r>
            <a:endParaRPr lang="en-US" altLang="zh-TW" sz="4400" dirty="0"/>
          </a:p>
          <a:p>
            <a:r>
              <a:rPr lang="zh-TW" altLang="en-US" sz="4400" dirty="0"/>
              <a:t>合心</a:t>
            </a:r>
            <a:r>
              <a:rPr lang="zh-TW" altLang="en-US" sz="4400" dirty="0">
                <a:latin typeface="華康仿宋體W6" pitchFamily="49" charset="-120"/>
                <a:ea typeface="華康仿宋體W6" pitchFamily="49" charset="-120"/>
              </a:rPr>
              <a:t>、</a:t>
            </a:r>
            <a:r>
              <a:rPr lang="zh-TW" altLang="en-US" sz="4400" dirty="0"/>
              <a:t>和氣</a:t>
            </a:r>
            <a:r>
              <a:rPr lang="zh-TW" altLang="en-US" sz="4400" dirty="0">
                <a:latin typeface="華康仿宋體W6" pitchFamily="49" charset="-120"/>
                <a:ea typeface="華康仿宋體W6" pitchFamily="49" charset="-120"/>
              </a:rPr>
              <a:t>、</a:t>
            </a:r>
            <a:r>
              <a:rPr lang="zh-TW" altLang="en-US" sz="4400" dirty="0"/>
              <a:t>互愛</a:t>
            </a:r>
            <a:r>
              <a:rPr lang="zh-TW" altLang="en-US" sz="4400" dirty="0">
                <a:latin typeface="華康仿宋體W6" pitchFamily="49" charset="-120"/>
                <a:ea typeface="華康仿宋體W6" pitchFamily="49" charset="-120"/>
              </a:rPr>
              <a:t>、</a:t>
            </a:r>
            <a:r>
              <a:rPr lang="zh-TW" altLang="en-US" sz="4400" dirty="0"/>
              <a:t>協力</a:t>
            </a:r>
          </a:p>
        </p:txBody>
      </p:sp>
    </p:spTree>
    <p:extLst>
      <p:ext uri="{BB962C8B-B14F-4D97-AF65-F5344CB8AC3E}">
        <p14:creationId xmlns:p14="http://schemas.microsoft.com/office/powerpoint/2010/main" val="20024542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328" y="502920"/>
            <a:ext cx="7772400" cy="1066800"/>
          </a:xfrm>
        </p:spPr>
        <p:txBody>
          <a:bodyPr/>
          <a:lstStyle/>
          <a:p>
            <a:r>
              <a:rPr lang="zh-TW" altLang="en-US" dirty="0"/>
              <a:t>種子的信仰</a:t>
            </a:r>
          </a:p>
        </p:txBody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62912" y="1970552"/>
            <a:ext cx="6781800" cy="4114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zh-TW" altLang="en-US" sz="2800" dirty="0"/>
              <a:t>雖然我不相信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沒有種子的地方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會有植物冒出來；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但是我對種子懷有大信心。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若能讓我相信你有一粒種子，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我就期待奇蹟的展現。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                                    </a:t>
            </a:r>
            <a:r>
              <a:rPr lang="en-US" altLang="zh-TW" sz="4400" dirty="0"/>
              <a:t>~</a:t>
            </a:r>
            <a:r>
              <a:rPr lang="zh-TW" altLang="en-US" sz="2800" dirty="0"/>
              <a:t>亨利   梭羅</a:t>
            </a:r>
          </a:p>
        </p:txBody>
      </p:sp>
      <p:graphicFrame>
        <p:nvGraphicFramePr>
          <p:cNvPr id="933892" name="Object 4"/>
          <p:cNvGraphicFramePr>
            <a:graphicFrameLocks noChangeAspect="1"/>
          </p:cNvGraphicFramePr>
          <p:nvPr>
            <p:extLst/>
          </p:nvPr>
        </p:nvGraphicFramePr>
        <p:xfrm>
          <a:off x="8113776" y="1901952"/>
          <a:ext cx="24574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多媒體項目" r:id="rId3" imgW="4699800" imgH="7770600" progId="">
                  <p:embed/>
                </p:oleObj>
              </mc:Choice>
              <mc:Fallback>
                <p:oleObj name="多媒體項目" r:id="rId3" imgW="4699800" imgH="7770600" progId="">
                  <p:embed/>
                  <p:pic>
                    <p:nvPicPr>
                      <p:cNvPr id="9338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3776" y="1901952"/>
                        <a:ext cx="2457450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98190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65376" y="482356"/>
            <a:ext cx="7772400" cy="1066800"/>
          </a:xfrm>
        </p:spPr>
        <p:txBody>
          <a:bodyPr/>
          <a:lstStyle/>
          <a:p>
            <a:r>
              <a:rPr lang="zh-TW" altLang="en-US" dirty="0"/>
              <a:t>種子的信仰</a:t>
            </a:r>
          </a:p>
        </p:txBody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93392" y="1885208"/>
            <a:ext cx="6781800" cy="4114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zh-TW" altLang="en-US" sz="2800" dirty="0"/>
              <a:t>雖然我不相信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沒有種子的地方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會有植物冒出來；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但是我對種子懷有</a:t>
            </a:r>
            <a:r>
              <a:rPr lang="zh-TW" altLang="en-US" sz="2800" b="1" dirty="0">
                <a:solidFill>
                  <a:srgbClr val="FF0000"/>
                </a:solidFill>
              </a:rPr>
              <a:t>大信心</a:t>
            </a:r>
            <a:r>
              <a:rPr lang="zh-TW" altLang="en-US" sz="2800" dirty="0"/>
              <a:t>。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若能讓我相信你有</a:t>
            </a:r>
            <a:r>
              <a:rPr lang="zh-TW" altLang="en-US" sz="2800" b="1" dirty="0">
                <a:solidFill>
                  <a:srgbClr val="FF0000"/>
                </a:solidFill>
              </a:rPr>
              <a:t>一粒種子</a:t>
            </a:r>
            <a:r>
              <a:rPr lang="zh-TW" altLang="en-US" sz="2800" dirty="0"/>
              <a:t>，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我就期待</a:t>
            </a:r>
            <a:r>
              <a:rPr lang="zh-TW" altLang="en-US" sz="2800" b="1" dirty="0">
                <a:solidFill>
                  <a:srgbClr val="FF0000"/>
                </a:solidFill>
              </a:rPr>
              <a:t>奇蹟</a:t>
            </a:r>
            <a:r>
              <a:rPr lang="zh-TW" altLang="en-US" sz="2800" dirty="0"/>
              <a:t>的展現。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                                    </a:t>
            </a:r>
            <a:r>
              <a:rPr lang="en-US" altLang="zh-TW" sz="4400" dirty="0"/>
              <a:t>~</a:t>
            </a:r>
            <a:r>
              <a:rPr lang="zh-TW" altLang="en-US" sz="2800" dirty="0"/>
              <a:t>亨利   梭羅</a:t>
            </a:r>
          </a:p>
        </p:txBody>
      </p:sp>
      <p:graphicFrame>
        <p:nvGraphicFramePr>
          <p:cNvPr id="933892" name="Object 4"/>
          <p:cNvGraphicFramePr>
            <a:graphicFrameLocks noChangeAspect="1"/>
          </p:cNvGraphicFramePr>
          <p:nvPr>
            <p:extLst/>
          </p:nvPr>
        </p:nvGraphicFramePr>
        <p:xfrm>
          <a:off x="7766304" y="1885208"/>
          <a:ext cx="24574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多媒體項目" r:id="rId3" imgW="4699800" imgH="7770600" progId="">
                  <p:embed/>
                </p:oleObj>
              </mc:Choice>
              <mc:Fallback>
                <p:oleObj name="多媒體項目" r:id="rId3" imgW="4699800" imgH="7770600" progId="">
                  <p:embed/>
                  <p:pic>
                    <p:nvPicPr>
                      <p:cNvPr id="9338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304" y="1885208"/>
                        <a:ext cx="2457450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71257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2"/>
          <p:cNvSpPr>
            <a:spLocks noGrp="1" noChangeArrowheads="1"/>
          </p:cNvSpPr>
          <p:nvPr>
            <p:ph type="title"/>
          </p:nvPr>
        </p:nvSpPr>
        <p:spPr>
          <a:xfrm>
            <a:off x="1263846" y="4645152"/>
            <a:ext cx="7560890" cy="1566672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奈普敦智慧平台</a:t>
            </a:r>
            <a:b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http://www.neptune-it.com/</a:t>
            </a:r>
            <a:endParaRPr lang="zh-TW" altLang="en-US" dirty="0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648075" y="836613"/>
            <a:ext cx="53990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C8C8C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ckwell" pitchFamily="18" charset="0"/>
              <a:ea typeface="標楷體" pitchFamily="65" charset="-120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09777" y="445655"/>
            <a:ext cx="4643438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TW" altLang="en-US" sz="4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明月清風應無價</a:t>
            </a:r>
            <a:br>
              <a:rPr lang="zh-TW" altLang="en-US" sz="4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</a:br>
            <a:r>
              <a:rPr lang="zh-TW" altLang="en-US" sz="4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智者慧根覺有情</a:t>
            </a:r>
          </a:p>
        </p:txBody>
      </p:sp>
      <p:pic>
        <p:nvPicPr>
          <p:cNvPr id="8" name="圖片 7" descr="logo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1116" y="340161"/>
            <a:ext cx="2765245" cy="1382622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1263846" y="1962912"/>
            <a:ext cx="6276906" cy="2489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0" i="0" u="none" strike="noStrike" kern="1200" cap="none" spc="-12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感恩</a:t>
            </a:r>
            <a:endParaRPr kumimoji="0" lang="en-US" altLang="zh-TW" sz="9600" b="0" i="0" u="none" strike="noStrike" kern="1200" cap="none" spc="-12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0" i="0" u="none" strike="noStrike" kern="1200" cap="none" spc="-12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探索教育團隊合十</a:t>
            </a:r>
          </a:p>
        </p:txBody>
      </p:sp>
      <p:pic>
        <p:nvPicPr>
          <p:cNvPr id="9" name="Picture 3" descr="C:\Users\Jack Kao\AppData\Local\Microsoft\Windows\Temporary Internet Files\Content.IE5\G2CITE3V\MC900250469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46283" y="3226948"/>
            <a:ext cx="2435789" cy="24508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4843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4433" y="694373"/>
            <a:ext cx="4857750" cy="990600"/>
          </a:xfrm>
        </p:spPr>
        <p:txBody>
          <a:bodyPr>
            <a:normAutofit/>
          </a:bodyPr>
          <a:lstStyle/>
          <a:p>
            <a:r>
              <a:rPr lang="zh-TW" altLang="en-US" dirty="0"/>
              <a:t>何謂團隊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1184" y="1964755"/>
            <a:ext cx="10338816" cy="3278187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2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tabLst>
                <a:tab pos="6002338" algn="l"/>
              </a:tabLst>
              <a:defRPr/>
            </a:pPr>
            <a:r>
              <a:rPr lang="zh-TW" altLang="en-US" sz="3600" dirty="0">
                <a:latin typeface="標楷體" pitchFamily="65" charset="-120"/>
              </a:rPr>
              <a:t>團隊是由</a:t>
            </a:r>
            <a:r>
              <a:rPr lang="zh-TW" altLang="en-US" sz="3600" u="sng" dirty="0">
                <a:latin typeface="標楷體" pitchFamily="65" charset="-120"/>
              </a:rPr>
              <a:t>一群</a:t>
            </a:r>
            <a:r>
              <a:rPr lang="zh-TW" altLang="en-US" sz="3600" dirty="0">
                <a:latin typeface="標楷體" pitchFamily="65" charset="-120"/>
              </a:rPr>
              <a:t>擁有</a:t>
            </a:r>
            <a:r>
              <a:rPr lang="zh-TW" altLang="en-US" sz="3600" u="sng" dirty="0">
                <a:latin typeface="標楷體" pitchFamily="65" charset="-120"/>
              </a:rPr>
              <a:t>共同目標</a:t>
            </a:r>
            <a:r>
              <a:rPr lang="zh-TW" altLang="en-US" sz="3600" dirty="0">
                <a:latin typeface="標楷體" pitchFamily="65" charset="-120"/>
              </a:rPr>
              <a:t>的人所組成，他們經由</a:t>
            </a:r>
            <a:r>
              <a:rPr lang="zh-TW" altLang="en-US" sz="3600" u="sng" dirty="0">
                <a:latin typeface="標楷體" pitchFamily="65" charset="-120"/>
              </a:rPr>
              <a:t>群體合作</a:t>
            </a:r>
            <a:r>
              <a:rPr lang="zh-TW" altLang="en-US" sz="3600" dirty="0">
                <a:latin typeface="標楷體" pitchFamily="65" charset="-120"/>
              </a:rPr>
              <a:t>達成目標，並由此</a:t>
            </a:r>
            <a:r>
              <a:rPr lang="zh-TW" altLang="en-US" sz="3600" u="sng" dirty="0">
                <a:latin typeface="標楷體" pitchFamily="65" charset="-120"/>
              </a:rPr>
              <a:t>感受成功經驗</a:t>
            </a:r>
            <a:r>
              <a:rPr lang="zh-TW" altLang="en-US" sz="3600" dirty="0">
                <a:latin typeface="標楷體" pitchFamily="65" charset="-120"/>
              </a:rPr>
              <a:t>。</a:t>
            </a:r>
          </a:p>
          <a:p>
            <a:pPr marL="274320" indent="-274320">
              <a:lnSpc>
                <a:spcPct val="12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tabLst>
                <a:tab pos="6002338" algn="l"/>
              </a:tabLst>
              <a:defRPr/>
            </a:pPr>
            <a:r>
              <a:rPr lang="zh-TW" altLang="en-US" sz="3600" dirty="0">
                <a:latin typeface="標楷體" pitchFamily="65" charset="-120"/>
              </a:rPr>
              <a:t>團隊是一群</a:t>
            </a:r>
            <a:r>
              <a:rPr lang="zh-TW" altLang="en-US" sz="3600" u="sng" dirty="0">
                <a:latin typeface="標楷體" pitchFamily="65" charset="-120"/>
              </a:rPr>
              <a:t>平凡的人</a:t>
            </a:r>
            <a:r>
              <a:rPr lang="zh-TW" altLang="en-US" sz="3600" dirty="0">
                <a:latin typeface="標楷體" pitchFamily="65" charset="-120"/>
              </a:rPr>
              <a:t>，可以創造出</a:t>
            </a:r>
            <a:r>
              <a:rPr lang="zh-TW" altLang="en-US" sz="3600" u="sng" dirty="0">
                <a:latin typeface="標楷體" pitchFamily="65" charset="-120"/>
              </a:rPr>
              <a:t>不平凡的</a:t>
            </a:r>
            <a:r>
              <a:rPr lang="zh-TW" altLang="en-US" sz="3600" dirty="0">
                <a:latin typeface="標楷體" pitchFamily="65" charset="-120"/>
              </a:rPr>
              <a:t>事業。 </a:t>
            </a:r>
            <a:r>
              <a:rPr lang="zh-TW" altLang="en-US" dirty="0">
                <a:latin typeface="標楷體" pitchFamily="65" charset="-120"/>
              </a:rPr>
              <a:t>	</a:t>
            </a:r>
          </a:p>
        </p:txBody>
      </p:sp>
      <p:pic>
        <p:nvPicPr>
          <p:cNvPr id="34820" name="Picture 4" descr="BD04968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12352" y="4583335"/>
            <a:ext cx="1905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80119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4119" y="620713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團隊的定義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04119" y="1763713"/>
            <a:ext cx="9939369" cy="4114800"/>
          </a:xfrm>
        </p:spPr>
        <p:txBody>
          <a:bodyPr>
            <a:normAutofit/>
          </a:bodyPr>
          <a:lstStyle/>
          <a:p>
            <a:pPr marL="274320" indent="-274320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zh-TW" altLang="zh-TW" sz="2800" dirty="0">
              <a:latin typeface="全真中隸書" pitchFamily="49" charset="-120"/>
              <a:ea typeface="全真中隸書" pitchFamily="49" charset="-120"/>
            </a:endParaRPr>
          </a:p>
          <a:p>
            <a:pPr marL="274320" indent="-274320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兩個人以上的團體，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集中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Focus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力量於共同的目標，以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創新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(Innovative)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的方法， 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相互依賴地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(Interdependent)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共同合作，以達成最高水準的績效。</a:t>
            </a:r>
          </a:p>
        </p:txBody>
      </p:sp>
      <p:pic>
        <p:nvPicPr>
          <p:cNvPr id="13316" name="Picture 4" descr="kgx_fsmk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33719" y="453583"/>
            <a:ext cx="1522729" cy="1228914"/>
          </a:xfrm>
        </p:spPr>
      </p:pic>
      <p:pic>
        <p:nvPicPr>
          <p:cNvPr id="13317" name="圖片 4" descr="imagesCAAEUM1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4055554"/>
            <a:ext cx="2956414" cy="211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9306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4119" y="620713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團隊的定義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04119" y="1763713"/>
            <a:ext cx="9939369" cy="4114800"/>
          </a:xfrm>
        </p:spPr>
        <p:txBody>
          <a:bodyPr>
            <a:normAutofit/>
          </a:bodyPr>
          <a:lstStyle/>
          <a:p>
            <a:pPr marL="274320" indent="-274320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zh-TW" altLang="zh-TW" sz="2800" dirty="0">
              <a:latin typeface="全真中隸書" pitchFamily="49" charset="-120"/>
              <a:ea typeface="全真中隸書" pitchFamily="49" charset="-120"/>
            </a:endParaRPr>
          </a:p>
          <a:p>
            <a:pPr marL="274320" indent="-274320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兩個人以上的團體，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集中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Focus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力量於共同的目標，以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創新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(Innovative)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的方法， 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相互依賴地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(Interdependent)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共同合作，以達成最高水準的績效。</a:t>
            </a:r>
          </a:p>
        </p:txBody>
      </p:sp>
      <p:pic>
        <p:nvPicPr>
          <p:cNvPr id="13316" name="Picture 4" descr="kgx_fsmk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33719" y="453583"/>
            <a:ext cx="1522729" cy="1228914"/>
          </a:xfrm>
        </p:spPr>
      </p:pic>
      <p:pic>
        <p:nvPicPr>
          <p:cNvPr id="13317" name="圖片 4" descr="imagesCAAEUM1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952" y="4076274"/>
            <a:ext cx="2956414" cy="211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資料庫圖表 5">
            <a:extLst>
              <a:ext uri="{FF2B5EF4-FFF2-40B4-BE49-F238E27FC236}">
                <a16:creationId xmlns:a16="http://schemas.microsoft.com/office/drawing/2014/main" id="{1ACBADAC-DDA5-4BD1-BFBC-F3174CA248BC}"/>
              </a:ext>
            </a:extLst>
          </p:cNvPr>
          <p:cNvGraphicFramePr/>
          <p:nvPr>
            <p:extLst/>
          </p:nvPr>
        </p:nvGraphicFramePr>
        <p:xfrm>
          <a:off x="1204119" y="4393729"/>
          <a:ext cx="6408712" cy="1484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74574804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586</TotalTime>
  <Words>1538</Words>
  <Application>Microsoft Office PowerPoint</Application>
  <PresentationFormat>寬螢幕</PresentationFormat>
  <Paragraphs>387</Paragraphs>
  <Slides>51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51</vt:i4>
      </vt:variant>
    </vt:vector>
  </HeadingPairs>
  <TitlesOfParts>
    <vt:vector size="65" baseType="lpstr">
      <vt:lpstr>Arial Unicode MS</vt:lpstr>
      <vt:lpstr>全真中隸書</vt:lpstr>
      <vt:lpstr>華康仿宋體W6</vt:lpstr>
      <vt:lpstr>微軟正黑體</vt:lpstr>
      <vt:lpstr>新細明體</vt:lpstr>
      <vt:lpstr>標楷體</vt:lpstr>
      <vt:lpstr>Calibri</vt:lpstr>
      <vt:lpstr>Calibri Light</vt:lpstr>
      <vt:lpstr>Rockwell</vt:lpstr>
      <vt:lpstr>Times New Roman</vt:lpstr>
      <vt:lpstr>Wingdings</vt:lpstr>
      <vt:lpstr>Wingdings 2</vt:lpstr>
      <vt:lpstr>回顧</vt:lpstr>
      <vt:lpstr>多媒體項目</vt:lpstr>
      <vt:lpstr>骨髓幹細胞中心 25周年慶暨 關懷小組講師認證 團隊活力共識營</vt:lpstr>
      <vt:lpstr>課程大綱</vt:lpstr>
      <vt:lpstr>訓練目標</vt:lpstr>
      <vt:lpstr>PowerPoint 簡報</vt:lpstr>
      <vt:lpstr>PowerPoint 簡報</vt:lpstr>
      <vt:lpstr>PowerPoint 簡報</vt:lpstr>
      <vt:lpstr>探索團隊訓練員及分組名單-1</vt:lpstr>
      <vt:lpstr>探索團隊訓練員及分組名單-2</vt:lpstr>
      <vt:lpstr>探索團隊訓練員及分組名單-3</vt:lpstr>
      <vt:lpstr>三個邀請</vt:lpstr>
      <vt:lpstr>有緣相逢只是一個開始， 人人保持向前才是進步，  願意一起共事才是成功。          --亨利  福特</vt:lpstr>
      <vt:lpstr>有緣相逢只是一個開始，(惜緣) 人人保持向前才是進步，(精進+利行)  願意一起共事才是成功。(團隊+成就)          --亨利  福特</vt:lpstr>
      <vt:lpstr>有緣相逢只是一個開始，(惜緣) 人人保持向前才是進步，(精進+利行)  願意一起共事才是成功。(團隊+成就)          --亨利  福特</vt:lpstr>
      <vt:lpstr>我們是一個團隊</vt:lpstr>
      <vt:lpstr>我們是一個團隊</vt:lpstr>
      <vt:lpstr>我們是一個團隊</vt:lpstr>
      <vt:lpstr>PowerPoint 簡報</vt:lpstr>
      <vt:lpstr>領導之路，邁向卓越—龍的傳人</vt:lpstr>
      <vt:lpstr>計分卡—龍的傳人</vt:lpstr>
      <vt:lpstr>我們有沒有做到體貼、親密、信任、全腦(左腦+右腦，理性+感性)的團隊？</vt:lpstr>
      <vt:lpstr>那一種領導人最有效能?為什麼?</vt:lpstr>
      <vt:lpstr>三種領導人的使用時機與條件?</vt:lpstr>
      <vt:lpstr>如何將此活動的學習應用到工作上?</vt:lpstr>
      <vt:lpstr>培養慈悲，修行六度—心靈捕手</vt:lpstr>
      <vt:lpstr>心靈捕手故事</vt:lpstr>
      <vt:lpstr>PowerPoint 簡報</vt:lpstr>
      <vt:lpstr>我有悲天憫人的胸懷嗎？ 我在擔任投手與教練時，有令捕手心安嗎？</vt:lpstr>
      <vt:lpstr>我們想到如何做可以讓投與接之間更圓滿？ 績效更好？</vt:lpstr>
      <vt:lpstr>最大的啟發(覺悟)是什麼？</vt:lpstr>
      <vt:lpstr>目標一致，相互支援—生命之河</vt:lpstr>
      <vt:lpstr>我們如何善用共同的資源，解決問題？</vt:lpstr>
      <vt:lpstr>我要感恩的對象?</vt:lpstr>
      <vt:lpstr>我們有沒有做到安全、誠實、活在當下…? (可以從全方位價值契約中挑幾個出來談)</vt:lpstr>
      <vt:lpstr>全方位價值契約 Full Value Contract</vt:lpstr>
      <vt:lpstr>全方位價值契約</vt:lpstr>
      <vt:lpstr>全方位價值契約</vt:lpstr>
      <vt:lpstr>這個活動與關懷小組運作的聯想?自省與應用？</vt:lpstr>
      <vt:lpstr>團隊凝聚，感性分享—丟魚</vt:lpstr>
      <vt:lpstr>為什麼丟魚的人很快樂?</vt:lpstr>
      <vt:lpstr>為什麼接魚的人很快樂?</vt:lpstr>
      <vt:lpstr>魚的哲學是什麼?</vt:lpstr>
      <vt:lpstr>回去後，我要丟魚給誰？何時丟？丟什麼？</vt:lpstr>
      <vt:lpstr>心得分享，團隊智慧—給團隊的一句話</vt:lpstr>
      <vt:lpstr>我的學習與行動計劃</vt:lpstr>
      <vt:lpstr>個人與團隊的修練</vt:lpstr>
      <vt:lpstr>種子的信仰</vt:lpstr>
      <vt:lpstr>種子的信仰</vt:lpstr>
      <vt:lpstr>奈普敦智慧平台  http://www.neptune-it.com/</vt:lpstr>
      <vt:lpstr>何謂團隊</vt:lpstr>
      <vt:lpstr>團隊的定義</vt:lpstr>
      <vt:lpstr>團隊的定義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高明智</dc:creator>
  <cp:lastModifiedBy>明智 高</cp:lastModifiedBy>
  <cp:revision>60</cp:revision>
  <cp:lastPrinted>2017-03-18T21:02:54Z</cp:lastPrinted>
  <dcterms:created xsi:type="dcterms:W3CDTF">2017-03-01T09:11:39Z</dcterms:created>
  <dcterms:modified xsi:type="dcterms:W3CDTF">2018-11-03T14:02:15Z</dcterms:modified>
</cp:coreProperties>
</file>