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6" r:id="rId2"/>
    <p:sldId id="259" r:id="rId3"/>
    <p:sldId id="265" r:id="rId4"/>
    <p:sldId id="263" r:id="rId5"/>
    <p:sldId id="267" r:id="rId6"/>
    <p:sldId id="268" r:id="rId7"/>
    <p:sldId id="269" r:id="rId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2" autoAdjust="0"/>
    <p:restoredTop sz="86871" autoAdjust="0"/>
  </p:normalViewPr>
  <p:slideViewPr>
    <p:cSldViewPr snapToGrid="0">
      <p:cViewPr varScale="1">
        <p:scale>
          <a:sx n="64" d="100"/>
          <a:sy n="64" d="100"/>
        </p:scale>
        <p:origin x="7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B254C4-C2A7-4763-9747-AB448EBA9623}" type="datetimeFigureOut">
              <a:rPr lang="zh-TW" altLang="en-US" smtClean="0"/>
              <a:t>2020/2/18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8729CB-0ADD-4675-A7D2-5D98C826B3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1735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8729CB-0ADD-4675-A7D2-5D98C826B30C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9744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mtClean="0"/>
              <a:t>一</a:t>
            </a:r>
            <a:endParaRPr lang="en-US" altLang="zh-TW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8729CB-0ADD-4675-A7D2-5D98C826B30C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2417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8729CB-0ADD-4675-A7D2-5D98C826B30C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7644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8729CB-0ADD-4675-A7D2-5D98C826B30C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08166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8729CB-0ADD-4675-A7D2-5D98C826B30C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73466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8729CB-0ADD-4675-A7D2-5D98C826B30C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5969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60B9-0F06-40B8-BB54-9BD0892E09E4}" type="datetimeFigureOut">
              <a:rPr lang="zh-TW" altLang="en-US" smtClean="0"/>
              <a:t>2020/2/18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21F10-C374-44BC-BA36-2DAF14618A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9117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60B9-0F06-40B8-BB54-9BD0892E09E4}" type="datetimeFigureOut">
              <a:rPr lang="zh-TW" altLang="en-US" smtClean="0"/>
              <a:t>2020/2/18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21F10-C374-44BC-BA36-2DAF14618A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9959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60B9-0F06-40B8-BB54-9BD0892E09E4}" type="datetimeFigureOut">
              <a:rPr lang="zh-TW" altLang="en-US" smtClean="0"/>
              <a:t>2020/2/18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21F10-C374-44BC-BA36-2DAF14618A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4735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60B9-0F06-40B8-BB54-9BD0892E09E4}" type="datetimeFigureOut">
              <a:rPr lang="zh-TW" altLang="en-US" smtClean="0"/>
              <a:t>2020/2/18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21F10-C374-44BC-BA36-2DAF14618A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9935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60B9-0F06-40B8-BB54-9BD0892E09E4}" type="datetimeFigureOut">
              <a:rPr lang="zh-TW" altLang="en-US" smtClean="0"/>
              <a:t>2020/2/18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21F10-C374-44BC-BA36-2DAF14618A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7432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60B9-0F06-40B8-BB54-9BD0892E09E4}" type="datetimeFigureOut">
              <a:rPr lang="zh-TW" altLang="en-US" smtClean="0"/>
              <a:t>2020/2/18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21F10-C374-44BC-BA36-2DAF14618A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621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60B9-0F06-40B8-BB54-9BD0892E09E4}" type="datetimeFigureOut">
              <a:rPr lang="zh-TW" altLang="en-US" smtClean="0"/>
              <a:t>2020/2/18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21F10-C374-44BC-BA36-2DAF14618A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4433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60B9-0F06-40B8-BB54-9BD0892E09E4}" type="datetimeFigureOut">
              <a:rPr lang="zh-TW" altLang="en-US" smtClean="0"/>
              <a:t>2020/2/18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21F10-C374-44BC-BA36-2DAF14618A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6918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60B9-0F06-40B8-BB54-9BD0892E09E4}" type="datetimeFigureOut">
              <a:rPr lang="zh-TW" altLang="en-US" smtClean="0"/>
              <a:t>2020/2/18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21F10-C374-44BC-BA36-2DAF14618A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6866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60B9-0F06-40B8-BB54-9BD0892E09E4}" type="datetimeFigureOut">
              <a:rPr lang="zh-TW" altLang="en-US" smtClean="0"/>
              <a:t>2020/2/18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21F10-C374-44BC-BA36-2DAF14618A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5349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D60B9-0F06-40B8-BB54-9BD0892E09E4}" type="datetimeFigureOut">
              <a:rPr lang="zh-TW" altLang="en-US" smtClean="0"/>
              <a:t>2020/2/18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21F10-C374-44BC-BA36-2DAF14618A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2912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D60B9-0F06-40B8-BB54-9BD0892E09E4}" type="datetimeFigureOut">
              <a:rPr lang="zh-TW" altLang="en-US" smtClean="0"/>
              <a:t>2020/2/18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21F10-C374-44BC-BA36-2DAF14618A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0236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336024"/>
          </a:xfrm>
        </p:spPr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失落的星星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28797" y="2929540"/>
            <a:ext cx="9187130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目的</a:t>
            </a:r>
            <a: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找兩個數字密碼</a:t>
            </a:r>
            <a:endParaRPr lang="en-US" altLang="zh-TW" sz="3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秘訣</a:t>
            </a:r>
            <a:r>
              <a:rPr lang="en-US" altLang="zh-TW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找到與小張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同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連線的線，就能找到密碼</a:t>
            </a:r>
            <a:endParaRPr lang="en-US" altLang="zh-TW" sz="3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7567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減號 4"/>
          <p:cNvSpPr/>
          <p:nvPr/>
        </p:nvSpPr>
        <p:spPr>
          <a:xfrm flipV="1">
            <a:off x="4479103" y="3341259"/>
            <a:ext cx="1847805" cy="261200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7" name="減號 6"/>
          <p:cNvSpPr/>
          <p:nvPr/>
        </p:nvSpPr>
        <p:spPr>
          <a:xfrm>
            <a:off x="4178246" y="5156719"/>
            <a:ext cx="4074368" cy="214950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1" name="減號 10"/>
          <p:cNvSpPr/>
          <p:nvPr/>
        </p:nvSpPr>
        <p:spPr>
          <a:xfrm>
            <a:off x="4568617" y="2762393"/>
            <a:ext cx="1776918" cy="297957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減號 14"/>
          <p:cNvSpPr/>
          <p:nvPr/>
        </p:nvSpPr>
        <p:spPr>
          <a:xfrm>
            <a:off x="4178246" y="3930753"/>
            <a:ext cx="3762529" cy="217732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減號 18"/>
          <p:cNvSpPr/>
          <p:nvPr/>
        </p:nvSpPr>
        <p:spPr>
          <a:xfrm>
            <a:off x="4419305" y="4635898"/>
            <a:ext cx="1907603" cy="194362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減號 19"/>
          <p:cNvSpPr/>
          <p:nvPr/>
        </p:nvSpPr>
        <p:spPr>
          <a:xfrm>
            <a:off x="4600629" y="5928530"/>
            <a:ext cx="1712893" cy="189954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六角星形 20"/>
          <p:cNvSpPr/>
          <p:nvPr/>
        </p:nvSpPr>
        <p:spPr>
          <a:xfrm>
            <a:off x="4283377" y="122393"/>
            <a:ext cx="3631852" cy="2241122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橢圓 2"/>
          <p:cNvSpPr/>
          <p:nvPr/>
        </p:nvSpPr>
        <p:spPr>
          <a:xfrm>
            <a:off x="3354492" y="2786598"/>
            <a:ext cx="570479" cy="2737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1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22" name="橢圓 21"/>
          <p:cNvSpPr/>
          <p:nvPr/>
        </p:nvSpPr>
        <p:spPr>
          <a:xfrm>
            <a:off x="3397094" y="3377789"/>
            <a:ext cx="570479" cy="2737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>
                <a:solidFill>
                  <a:schemeClr val="tx1"/>
                </a:solidFill>
              </a:rPr>
              <a:t>2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24" name="橢圓 23"/>
          <p:cNvSpPr/>
          <p:nvPr/>
        </p:nvSpPr>
        <p:spPr>
          <a:xfrm>
            <a:off x="3416574" y="4558689"/>
            <a:ext cx="570479" cy="2737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>
                <a:solidFill>
                  <a:schemeClr val="tx1"/>
                </a:solidFill>
              </a:rPr>
              <a:t>4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25" name="橢圓 24"/>
          <p:cNvSpPr/>
          <p:nvPr/>
        </p:nvSpPr>
        <p:spPr>
          <a:xfrm>
            <a:off x="3455056" y="5222660"/>
            <a:ext cx="570479" cy="2737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>
                <a:solidFill>
                  <a:schemeClr val="tx1"/>
                </a:solidFill>
              </a:rPr>
              <a:t>5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27" name="橢圓 26"/>
          <p:cNvSpPr/>
          <p:nvPr/>
        </p:nvSpPr>
        <p:spPr>
          <a:xfrm>
            <a:off x="3395572" y="3984160"/>
            <a:ext cx="570479" cy="2737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3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cxnSp>
        <p:nvCxnSpPr>
          <p:cNvPr id="4" name="直線接點 3"/>
          <p:cNvCxnSpPr/>
          <p:nvPr/>
        </p:nvCxnSpPr>
        <p:spPr>
          <a:xfrm>
            <a:off x="6103841" y="0"/>
            <a:ext cx="0" cy="69148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橢圓 28"/>
          <p:cNvSpPr/>
          <p:nvPr/>
        </p:nvSpPr>
        <p:spPr>
          <a:xfrm>
            <a:off x="3384590" y="5886631"/>
            <a:ext cx="570479" cy="2737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6</a:t>
            </a:r>
            <a:endParaRPr lang="zh-TW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74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/>
          <a:srcRect t="2306" r="49713"/>
          <a:stretch/>
        </p:blipFill>
        <p:spPr>
          <a:xfrm>
            <a:off x="2113613" y="0"/>
            <a:ext cx="6130977" cy="7146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89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/>
          <a:srcRect l="49918" t="3125" r="23278" b="12244"/>
          <a:stretch/>
        </p:blipFill>
        <p:spPr>
          <a:xfrm>
            <a:off x="0" y="1706899"/>
            <a:ext cx="1633972" cy="3095464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/>
          <a:srcRect l="49918" t="3125" r="23278" b="12244"/>
          <a:stretch/>
        </p:blipFill>
        <p:spPr>
          <a:xfrm>
            <a:off x="2423160" y="4118345"/>
            <a:ext cx="1633972" cy="3095464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/>
          <a:srcRect l="49918" t="3125" r="23278" b="12244"/>
          <a:stretch/>
        </p:blipFill>
        <p:spPr>
          <a:xfrm>
            <a:off x="6050280" y="4018394"/>
            <a:ext cx="1633972" cy="3095464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/>
          <a:srcRect l="49918" t="3125" r="23278" b="12244"/>
          <a:stretch/>
        </p:blipFill>
        <p:spPr>
          <a:xfrm>
            <a:off x="2423160" y="0"/>
            <a:ext cx="1633972" cy="309546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/>
          <a:srcRect l="49918" t="3125" r="23278" b="12244"/>
          <a:stretch/>
        </p:blipFill>
        <p:spPr>
          <a:xfrm>
            <a:off x="6050280" y="0"/>
            <a:ext cx="1633972" cy="309546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/>
          <a:srcRect l="49918" t="3125" r="23278" b="12244"/>
          <a:stretch/>
        </p:blipFill>
        <p:spPr>
          <a:xfrm>
            <a:off x="9677400" y="0"/>
            <a:ext cx="1633972" cy="3095464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3"/>
          <a:srcRect l="49918" t="3125" r="23278" b="12244"/>
          <a:stretch/>
        </p:blipFill>
        <p:spPr>
          <a:xfrm>
            <a:off x="9677400" y="4018394"/>
            <a:ext cx="1633972" cy="3095464"/>
          </a:xfrm>
          <a:prstGeom prst="rect">
            <a:avLst/>
          </a:prstGeom>
        </p:spPr>
      </p:pic>
      <p:cxnSp>
        <p:nvCxnSpPr>
          <p:cNvPr id="10" name="直線接點 9"/>
          <p:cNvCxnSpPr/>
          <p:nvPr/>
        </p:nvCxnSpPr>
        <p:spPr>
          <a:xfrm flipH="1">
            <a:off x="2255520" y="0"/>
            <a:ext cx="15240" cy="6858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>
            <a:off x="9547860" y="69471"/>
            <a:ext cx="0" cy="6858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線接點 13"/>
          <p:cNvCxnSpPr/>
          <p:nvPr/>
        </p:nvCxnSpPr>
        <p:spPr>
          <a:xfrm>
            <a:off x="5875020" y="-59216"/>
            <a:ext cx="0" cy="6858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014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/>
          <a:srcRect t="2306" r="49713"/>
          <a:stretch/>
        </p:blipFill>
        <p:spPr>
          <a:xfrm>
            <a:off x="3867462" y="-134912"/>
            <a:ext cx="6130977" cy="714656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37462" y="179882"/>
            <a:ext cx="2954655" cy="625089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sz="36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傳說中有一組</a:t>
            </a:r>
            <a:r>
              <a:rPr lang="zh-TW" altLang="zh-TW" sz="3600" kern="100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密碼，將</a:t>
            </a:r>
            <a:r>
              <a:rPr lang="zh-TW" altLang="zh-TW" sz="36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會讓我們心更柔軟，並且可以交到很多好朋友，得到幸福寶藏，讓我們一起來發揮智慧找這</a:t>
            </a:r>
            <a:r>
              <a:rPr lang="en-US" altLang="zh-TW" sz="36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zh-TW" sz="36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個數字的密碼</a:t>
            </a:r>
            <a:endParaRPr lang="zh-TW" altLang="zh-TW" sz="3600" kern="1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5" name="雲朵形圖說文字 4"/>
          <p:cNvSpPr/>
          <p:nvPr/>
        </p:nvSpPr>
        <p:spPr>
          <a:xfrm>
            <a:off x="10448144" y="179882"/>
            <a:ext cx="1574604" cy="3102964"/>
          </a:xfrm>
          <a:prstGeom prst="cloudCallout">
            <a:avLst>
              <a:gd name="adj1" fmla="val -74821"/>
              <a:gd name="adj2" fmla="val 34763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放大列印至少到</a:t>
            </a:r>
            <a:r>
              <a:rPr lang="en-US" altLang="zh-TW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A3</a:t>
            </a: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圖</a:t>
            </a:r>
            <a:endParaRPr lang="zh-TW" altLang="en-US" sz="3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0780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/>
          <a:srcRect t="2306" r="49713"/>
          <a:stretch/>
        </p:blipFill>
        <p:spPr>
          <a:xfrm>
            <a:off x="5126636" y="89941"/>
            <a:ext cx="6130977" cy="714656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37462" y="179882"/>
            <a:ext cx="2954655" cy="625089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sz="36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傳說中有一組</a:t>
            </a:r>
            <a:r>
              <a:rPr lang="zh-TW" altLang="zh-TW" sz="3600" kern="100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密碼，將</a:t>
            </a:r>
            <a:r>
              <a:rPr lang="zh-TW" altLang="zh-TW" sz="36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會讓我們心更柔軟，並且可以交到很多好朋友，得到幸福寶藏，讓我們一起來發揮智慧找這</a:t>
            </a:r>
            <a:r>
              <a:rPr lang="en-US" altLang="zh-TW" sz="36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zh-TW" sz="36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個數字的密碼</a:t>
            </a:r>
            <a:endParaRPr lang="zh-TW" altLang="zh-TW" sz="3600" kern="1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23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8600"/>
            <a:ext cx="121920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970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121</Words>
  <Application>Microsoft Office PowerPoint</Application>
  <PresentationFormat>寬螢幕</PresentationFormat>
  <Paragraphs>19</Paragraphs>
  <Slides>7</Slides>
  <Notes>6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4" baseType="lpstr">
      <vt:lpstr>新細明體</vt:lpstr>
      <vt:lpstr>標楷體</vt:lpstr>
      <vt:lpstr>Arial</vt:lpstr>
      <vt:lpstr>Calibri</vt:lpstr>
      <vt:lpstr>Calibri Light</vt:lpstr>
      <vt:lpstr>Times New Roman</vt:lpstr>
      <vt:lpstr>Office 佈景主題</vt:lpstr>
      <vt:lpstr>失落的星星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R30A</dc:creator>
  <cp:lastModifiedBy>R30A</cp:lastModifiedBy>
  <cp:revision>20</cp:revision>
  <dcterms:created xsi:type="dcterms:W3CDTF">2020-02-10T06:42:42Z</dcterms:created>
  <dcterms:modified xsi:type="dcterms:W3CDTF">2020-02-18T00:55:34Z</dcterms:modified>
</cp:coreProperties>
</file>