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5" r:id="rId5"/>
    <p:sldId id="264" r:id="rId6"/>
    <p:sldId id="271" r:id="rId7"/>
    <p:sldId id="263" r:id="rId8"/>
    <p:sldId id="270" r:id="rId9"/>
    <p:sldId id="262" r:id="rId10"/>
    <p:sldId id="268" r:id="rId11"/>
    <p:sldId id="261" r:id="rId12"/>
    <p:sldId id="266" r:id="rId13"/>
    <p:sldId id="260" r:id="rId14"/>
    <p:sldId id="269" r:id="rId15"/>
    <p:sldId id="259" r:id="rId16"/>
    <p:sldId id="267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5620"/>
    <p:restoredTop sz="94660"/>
  </p:normalViewPr>
  <p:slideViewPr>
    <p:cSldViewPr>
      <p:cViewPr varScale="1">
        <p:scale>
          <a:sx n="118" d="100"/>
          <a:sy n="118" d="100"/>
        </p:scale>
        <p:origin x="1738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>
                <a:latin typeface="華康行書體" pitchFamily="49" charset="-120"/>
                <a:ea typeface="華康行書體" pitchFamily="49" charset="-120"/>
              </a:defRPr>
            </a:lvl1pPr>
          </a:lstStyle>
          <a:p>
            <a:r>
              <a:rPr lang="zh-TW" altLang="en-US" dirty="0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1">
                <a:latin typeface="華康行書體" pitchFamily="49" charset="-120"/>
                <a:ea typeface="華康行書體" pitchFamily="49" charset="-120"/>
              </a:defRPr>
            </a:lvl1pPr>
          </a:lstStyle>
          <a:p>
            <a:pPr lvl="0"/>
            <a:r>
              <a:rPr lang="zh-TW" altLang="en-US" dirty="0"/>
              <a:t>按一下以編輯母片文字樣式</a:t>
            </a:r>
          </a:p>
          <a:p>
            <a:pPr lvl="1"/>
            <a:r>
              <a:rPr lang="zh-TW" altLang="en-US" dirty="0"/>
              <a:t>第二層</a:t>
            </a:r>
          </a:p>
          <a:p>
            <a:pPr lvl="2"/>
            <a:r>
              <a:rPr lang="zh-TW" altLang="en-US" dirty="0"/>
              <a:t>第三層</a:t>
            </a:r>
          </a:p>
          <a:p>
            <a:pPr lvl="3"/>
            <a:r>
              <a:rPr lang="zh-TW" altLang="en-US" dirty="0"/>
              <a:t>第四層</a:t>
            </a:r>
          </a:p>
          <a:p>
            <a:pPr lvl="4"/>
            <a:r>
              <a:rPr lang="zh-TW" altLang="en-US" dirty="0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2018/2/2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2018/2/2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2018/2/2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2018/2/2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2018/2/2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2018/2/2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pPr/>
              <a:t>2018/2/2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pPr/>
              <a:t>2018/2/2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eptune-it.com/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明智心語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—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愛情系列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高明智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  <a:hlinkClick r:id="rId2"/>
            </a:endParaRPr>
          </a:p>
          <a:p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  <a:hlinkClick r:id="rId2"/>
              </a:rPr>
              <a:t>奈普敦智慧平台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2012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年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2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月</a:t>
            </a:r>
            <a:r>
              <a:rPr lang="en-US" altLang="zh-TW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7</a:t>
            </a:r>
            <a: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日</a:t>
            </a: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endParaRPr lang="zh-TW" alt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85000" lnSpcReduction="10000"/>
          </a:bodyPr>
          <a:lstStyle/>
          <a:p>
            <a:r>
              <a:rPr lang="zh-TW" altLang="en-US" dirty="0"/>
              <a:t>有一天，為了找一條新路，新北環快，無意間就來到三重的幸福水漾公園，地圖上只有旁邊的荷花公園與親水公園，這是一個新的河濱公園。以幸福為主題，所以園中有很多跟幸福有關的裝置造景。</a:t>
            </a:r>
            <a:endParaRPr lang="en-US" altLang="zh-TW" dirty="0"/>
          </a:p>
          <a:p>
            <a:r>
              <a:rPr lang="zh-TW" altLang="en-US" dirty="0"/>
              <a:t>過年前後，正是油菜花的花期，去年在花東看到滿山遍野的油菜花，覺得很幸福。其實，近二十年，幾乎都有看到油菜花，當年我還寫過一篇文章叫作油菜花新娘。總之，看到油菜花就有一種幸福的感覺。我拍了很多油菜花，基於主題分類，下次再刊出。</a:t>
            </a:r>
            <a:endParaRPr lang="en-US" altLang="zh-TW" dirty="0"/>
          </a:p>
          <a:p>
            <a:r>
              <a:rPr lang="zh-TW" altLang="en-US" dirty="0"/>
              <a:t>這次先應景，二月十四西洋情人節快到了，寫此愛情系列，獻給普天下的有情人。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 descr="PICT000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9106"/>
            <a:ext cx="9144000" cy="607978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戀愛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5112568"/>
          </a:xfrm>
        </p:spPr>
        <p:txBody>
          <a:bodyPr>
            <a:normAutofit lnSpcReduction="10000"/>
          </a:bodyPr>
          <a:lstStyle/>
          <a:p>
            <a:r>
              <a:rPr lang="zh-TW" altLang="en-US" sz="3600" dirty="0"/>
              <a:t>蝶戀花  花戀蝶否</a:t>
            </a:r>
            <a:endParaRPr lang="en-US" altLang="zh-TW" sz="3600" dirty="0"/>
          </a:p>
          <a:p>
            <a:r>
              <a:rPr lang="zh-TW" altLang="en-US" sz="3600" dirty="0"/>
              <a:t>蝶戀蝶  還有別戀否</a:t>
            </a:r>
            <a:endParaRPr lang="en-US" altLang="zh-TW" sz="3600" dirty="0"/>
          </a:p>
          <a:p>
            <a:r>
              <a:rPr lang="zh-TW" altLang="en-US" sz="3600" dirty="0"/>
              <a:t>你是蝶的一支大翅膀</a:t>
            </a:r>
            <a:endParaRPr lang="en-US" altLang="zh-TW" sz="3600" dirty="0"/>
          </a:p>
          <a:p>
            <a:r>
              <a:rPr lang="zh-TW" altLang="en-US" sz="3600" dirty="0"/>
              <a:t>我是蝶的一支小翅膀</a:t>
            </a:r>
            <a:endParaRPr lang="en-US" altLang="zh-TW" sz="3600" dirty="0"/>
          </a:p>
          <a:p>
            <a:r>
              <a:rPr lang="zh-TW" altLang="en-US" sz="3600" dirty="0"/>
              <a:t>有時你大 有時我大</a:t>
            </a:r>
            <a:endParaRPr lang="en-US" altLang="zh-TW" sz="3600" dirty="0"/>
          </a:p>
          <a:p>
            <a:r>
              <a:rPr lang="zh-TW" altLang="en-US" sz="3600" dirty="0"/>
              <a:t>時而你振翅 時而我鼓動</a:t>
            </a:r>
            <a:endParaRPr lang="en-US" altLang="zh-TW" sz="3600" dirty="0"/>
          </a:p>
          <a:p>
            <a:r>
              <a:rPr lang="zh-TW" altLang="en-US" sz="3600" dirty="0"/>
              <a:t>我們都是只有一支翅膀的天使</a:t>
            </a:r>
            <a:endParaRPr lang="en-US" altLang="zh-TW" sz="3600" dirty="0"/>
          </a:p>
          <a:p>
            <a:r>
              <a:rPr lang="zh-TW" altLang="en-US" sz="3600" dirty="0"/>
              <a:t>只有相互擁抱  才能展翅飛翔</a:t>
            </a:r>
            <a:endParaRPr lang="zh-TW" alt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PICT000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9106"/>
            <a:ext cx="9144000" cy="607978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一起走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81128"/>
          </a:xfrm>
        </p:spPr>
        <p:txBody>
          <a:bodyPr>
            <a:noAutofit/>
          </a:bodyPr>
          <a:lstStyle/>
          <a:p>
            <a:r>
              <a:rPr lang="zh-TW" altLang="en-US" sz="3600" dirty="0"/>
              <a:t>一起走一條心心相映的道路</a:t>
            </a:r>
            <a:endParaRPr lang="en-US" altLang="zh-TW" sz="3600" dirty="0"/>
          </a:p>
          <a:p>
            <a:r>
              <a:rPr lang="zh-TW" altLang="en-US" sz="3600" dirty="0"/>
              <a:t>一起走一條坎坷不平的道路</a:t>
            </a:r>
            <a:endParaRPr lang="en-US" altLang="zh-TW" sz="3600" dirty="0"/>
          </a:p>
          <a:p>
            <a:r>
              <a:rPr lang="zh-TW" altLang="en-US" sz="3600" dirty="0"/>
              <a:t>一起走一條併肩作戰的道路</a:t>
            </a:r>
            <a:endParaRPr lang="en-US" altLang="zh-TW" sz="3600" dirty="0"/>
          </a:p>
          <a:p>
            <a:r>
              <a:rPr lang="zh-TW" altLang="en-US" sz="3600" dirty="0"/>
              <a:t>一起走一條溝通無礙的道路</a:t>
            </a:r>
            <a:endParaRPr lang="en-US" altLang="zh-TW" sz="3600" dirty="0"/>
          </a:p>
          <a:p>
            <a:r>
              <a:rPr lang="zh-TW" altLang="en-US" sz="3600" dirty="0"/>
              <a:t>一起走一條看不到盡頭的路</a:t>
            </a:r>
            <a:endParaRPr lang="en-US" altLang="zh-TW" sz="3600" dirty="0"/>
          </a:p>
          <a:p>
            <a:r>
              <a:rPr lang="zh-TW" altLang="en-US" sz="3600" dirty="0"/>
              <a:t>因為愛情  我願意陪你</a:t>
            </a:r>
            <a:endParaRPr lang="en-US" altLang="zh-TW" sz="3600" dirty="0"/>
          </a:p>
          <a:p>
            <a:r>
              <a:rPr lang="zh-TW" altLang="en-US" sz="3600" dirty="0"/>
              <a:t>一起走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PICT001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9106"/>
            <a:ext cx="9144000" cy="6079787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同心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1268760"/>
            <a:ext cx="8964488" cy="5257800"/>
          </a:xfrm>
        </p:spPr>
        <p:txBody>
          <a:bodyPr>
            <a:noAutofit/>
          </a:bodyPr>
          <a:lstStyle/>
          <a:p>
            <a:r>
              <a:rPr lang="zh-TW" altLang="en-US" sz="3600" dirty="0"/>
              <a:t>同心是個重要的愛情問題</a:t>
            </a:r>
            <a:endParaRPr lang="en-US" altLang="zh-TW" sz="3600" dirty="0"/>
          </a:p>
          <a:p>
            <a:r>
              <a:rPr lang="zh-TW" altLang="en-US" sz="3600" dirty="0"/>
              <a:t>同心其實是角度的問題</a:t>
            </a:r>
            <a:endParaRPr lang="en-US" altLang="zh-TW" sz="3600" dirty="0"/>
          </a:p>
          <a:p>
            <a:r>
              <a:rPr lang="zh-TW" altLang="en-US" sz="3600" dirty="0"/>
              <a:t>同心也是一個算數的問題</a:t>
            </a:r>
            <a:endParaRPr lang="en-US" altLang="zh-TW" sz="3600" dirty="0"/>
          </a:p>
          <a:p>
            <a:r>
              <a:rPr lang="zh-TW" altLang="en-US" sz="3600" dirty="0"/>
              <a:t>同心肯定是一個溝通互動的問題</a:t>
            </a:r>
            <a:endParaRPr lang="en-US" altLang="zh-TW" sz="3600" dirty="0"/>
          </a:p>
          <a:p>
            <a:r>
              <a:rPr lang="zh-TW" altLang="en-US" sz="3600" dirty="0"/>
              <a:t>當換個角度看，兩個不同立場的人同心了</a:t>
            </a:r>
            <a:endParaRPr lang="en-US" altLang="zh-TW" sz="3600" dirty="0"/>
          </a:p>
          <a:p>
            <a:r>
              <a:rPr lang="zh-TW" altLang="en-US" sz="3600" dirty="0"/>
              <a:t>當不要計較與比較時，兩個人同心了</a:t>
            </a:r>
            <a:endParaRPr lang="en-US" altLang="zh-TW" sz="3600" dirty="0"/>
          </a:p>
          <a:p>
            <a:r>
              <a:rPr lang="zh-TW" altLang="en-US" sz="3600" dirty="0"/>
              <a:t>當我信任你，你信任我時，兩個人同心了</a:t>
            </a:r>
            <a:endParaRPr lang="en-US" altLang="zh-TW" sz="3600" dirty="0"/>
          </a:p>
          <a:p>
            <a:r>
              <a:rPr lang="zh-TW" altLang="en-US" sz="3600" dirty="0"/>
              <a:t>同心就不成問題了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PICT003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9106"/>
            <a:ext cx="9144000" cy="6079787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追尋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179512" y="1268760"/>
            <a:ext cx="8712968" cy="5400600"/>
          </a:xfrm>
        </p:spPr>
        <p:txBody>
          <a:bodyPr>
            <a:noAutofit/>
          </a:bodyPr>
          <a:lstStyle/>
          <a:p>
            <a:r>
              <a:rPr lang="zh-TW" altLang="en-US" dirty="0"/>
              <a:t>當我們戀愛，我還希望保有自己</a:t>
            </a:r>
            <a:endParaRPr lang="en-US" altLang="zh-TW" dirty="0"/>
          </a:p>
          <a:p>
            <a:r>
              <a:rPr lang="zh-TW" altLang="en-US" dirty="0"/>
              <a:t>當我們結婚，我還希望追求夢想</a:t>
            </a:r>
            <a:endParaRPr lang="en-US" altLang="zh-TW" dirty="0"/>
          </a:p>
          <a:p>
            <a:r>
              <a:rPr lang="zh-TW" altLang="en-US" dirty="0"/>
              <a:t>當我們生子，我還希望擁有青春</a:t>
            </a:r>
            <a:endParaRPr lang="en-US" altLang="zh-TW" dirty="0"/>
          </a:p>
          <a:p>
            <a:r>
              <a:rPr lang="zh-TW" altLang="en-US" dirty="0"/>
              <a:t>因此，你是你，我是我</a:t>
            </a:r>
            <a:endParaRPr lang="en-US" altLang="zh-TW" dirty="0"/>
          </a:p>
          <a:p>
            <a:r>
              <a:rPr lang="zh-TW" altLang="en-US" dirty="0"/>
              <a:t>如果，你要聽我的，我要聽你的</a:t>
            </a:r>
            <a:endParaRPr lang="en-US" altLang="zh-TW" dirty="0"/>
          </a:p>
          <a:p>
            <a:r>
              <a:rPr lang="zh-TW" altLang="en-US" dirty="0"/>
              <a:t>有人失戀，有人離婚，有人不敢生小孩</a:t>
            </a:r>
            <a:endParaRPr lang="en-US" altLang="zh-TW" dirty="0"/>
          </a:p>
          <a:p>
            <a:r>
              <a:rPr lang="zh-TW" altLang="en-US" dirty="0"/>
              <a:t>我們一定要相信，冬天過後春天一定會來</a:t>
            </a:r>
            <a:endParaRPr lang="en-US" altLang="zh-TW" dirty="0"/>
          </a:p>
          <a:p>
            <a:r>
              <a:rPr lang="zh-TW" altLang="en-US" dirty="0"/>
              <a:t>我們一定要相信，我們是一體勝過獨自生活</a:t>
            </a:r>
            <a:endParaRPr lang="en-US" altLang="zh-TW" dirty="0"/>
          </a:p>
          <a:p>
            <a:r>
              <a:rPr lang="zh-TW" altLang="en-US" dirty="0"/>
              <a:t>我們一定要相信，真愛讓我們找到問題的答案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PICT003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9106"/>
            <a:ext cx="9144000" cy="6079787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單身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6584"/>
          </a:xfrm>
        </p:spPr>
        <p:txBody>
          <a:bodyPr>
            <a:noAutofit/>
          </a:bodyPr>
          <a:lstStyle/>
          <a:p>
            <a:r>
              <a:rPr lang="zh-TW" altLang="en-US" sz="3600" dirty="0"/>
              <a:t>我選擇單身，不羨慕嫉妒，我很快樂</a:t>
            </a:r>
            <a:endParaRPr lang="en-US" altLang="zh-TW" sz="3600" dirty="0"/>
          </a:p>
          <a:p>
            <a:r>
              <a:rPr lang="zh-TW" altLang="en-US" sz="3600" dirty="0"/>
              <a:t>我一時找不到伴侶，我可以自由自在</a:t>
            </a:r>
            <a:endParaRPr lang="en-US" altLang="zh-TW" sz="3600" dirty="0"/>
          </a:p>
          <a:p>
            <a:r>
              <a:rPr lang="zh-TW" altLang="en-US" sz="3600" dirty="0"/>
              <a:t>因緣流轉，造化安排，我離開了所愛</a:t>
            </a:r>
            <a:endParaRPr lang="en-US" altLang="zh-TW" sz="3600" dirty="0"/>
          </a:p>
          <a:p>
            <a:r>
              <a:rPr lang="zh-TW" altLang="en-US" sz="3600" dirty="0"/>
              <a:t>我沒有怨尤，無須追悔，也不用報復</a:t>
            </a:r>
            <a:endParaRPr lang="en-US" altLang="zh-TW" sz="3600" dirty="0"/>
          </a:p>
          <a:p>
            <a:r>
              <a:rPr lang="zh-TW" altLang="en-US" sz="3600" dirty="0"/>
              <a:t>一切隨風飄去，如落花付流水地流過</a:t>
            </a:r>
            <a:endParaRPr lang="en-US" altLang="zh-TW" sz="3600" dirty="0"/>
          </a:p>
          <a:p>
            <a:r>
              <a:rPr lang="zh-TW" altLang="en-US" sz="3600" dirty="0"/>
              <a:t>樹還是樹，水還是水，我還有一片天</a:t>
            </a:r>
            <a:endParaRPr lang="en-US" altLang="zh-TW" sz="3600" dirty="0"/>
          </a:p>
          <a:p>
            <a:r>
              <a:rPr lang="zh-TW" altLang="en-US" sz="3600" dirty="0"/>
              <a:t>情緣散，情緣聚，今日我種下好因緣</a:t>
            </a:r>
            <a:endParaRPr lang="en-US" altLang="zh-TW" sz="3600" dirty="0"/>
          </a:p>
          <a:p>
            <a:r>
              <a:rPr lang="zh-TW" altLang="en-US" sz="3600" dirty="0"/>
              <a:t>在某一天，某一個地方，我會有幸福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PICT013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9106"/>
            <a:ext cx="9144000" cy="6079787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成家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67544" y="1412776"/>
            <a:ext cx="8229600" cy="5256584"/>
          </a:xfrm>
        </p:spPr>
        <p:txBody>
          <a:bodyPr>
            <a:noAutofit/>
          </a:bodyPr>
          <a:lstStyle/>
          <a:p>
            <a:r>
              <a:rPr lang="zh-TW" altLang="en-US" sz="3600" dirty="0"/>
              <a:t>他們看起來很幸福</a:t>
            </a:r>
            <a:endParaRPr lang="en-US" altLang="zh-TW" sz="3600" dirty="0"/>
          </a:p>
          <a:p>
            <a:r>
              <a:rPr lang="zh-TW" altLang="en-US" sz="3600" dirty="0"/>
              <a:t>一個綠，一個紫</a:t>
            </a:r>
            <a:endParaRPr lang="en-US" altLang="zh-TW" sz="3600" dirty="0"/>
          </a:p>
          <a:p>
            <a:r>
              <a:rPr lang="zh-TW" altLang="en-US" sz="3600" dirty="0"/>
              <a:t>你種紅花，我植黃花</a:t>
            </a:r>
            <a:endParaRPr lang="en-US" altLang="zh-TW" sz="3600" dirty="0"/>
          </a:p>
          <a:p>
            <a:r>
              <a:rPr lang="zh-TW" altLang="en-US" sz="3600" dirty="0"/>
              <a:t>你走一步，我跟一步</a:t>
            </a:r>
            <a:endParaRPr lang="en-US" altLang="zh-TW" sz="3600" dirty="0"/>
          </a:p>
          <a:p>
            <a:r>
              <a:rPr lang="zh-TW" altLang="en-US" sz="3600" dirty="0"/>
              <a:t>我到東邊，我在你旁邊</a:t>
            </a:r>
            <a:endParaRPr lang="en-US" altLang="zh-TW" sz="3600" dirty="0"/>
          </a:p>
          <a:p>
            <a:r>
              <a:rPr lang="zh-TW" altLang="en-US" sz="3600" dirty="0"/>
              <a:t>你想要吃什麼，我陪伴你一起吃</a:t>
            </a:r>
            <a:endParaRPr lang="en-US" altLang="zh-TW" sz="3600" dirty="0"/>
          </a:p>
          <a:p>
            <a:r>
              <a:rPr lang="zh-TW" altLang="en-US" sz="3600" dirty="0"/>
              <a:t>他們為什麼這麼幸福</a:t>
            </a:r>
            <a:endParaRPr lang="en-US" altLang="zh-TW" sz="3600" dirty="0"/>
          </a:p>
          <a:p>
            <a:r>
              <a:rPr lang="zh-TW" altLang="en-US" sz="3600" dirty="0"/>
              <a:t>因為他們已經成家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圖片 1" descr="PICT014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389106"/>
            <a:ext cx="9144000" cy="6079787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偕老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257800"/>
          </a:xfrm>
        </p:spPr>
        <p:txBody>
          <a:bodyPr>
            <a:normAutofit/>
          </a:bodyPr>
          <a:lstStyle/>
          <a:p>
            <a:r>
              <a:rPr lang="zh-TW" altLang="en-US" sz="3600" dirty="0"/>
              <a:t>老婆：你在看什麼</a:t>
            </a:r>
            <a:r>
              <a:rPr lang="en-US" altLang="zh-TW" sz="3600" dirty="0"/>
              <a:t>?</a:t>
            </a:r>
          </a:p>
          <a:p>
            <a:r>
              <a:rPr lang="zh-TW" altLang="en-US" sz="3600" dirty="0"/>
              <a:t>老公：我沒有看甚麼。</a:t>
            </a:r>
            <a:endParaRPr lang="en-US" altLang="zh-TW" sz="3600" dirty="0"/>
          </a:p>
          <a:p>
            <a:r>
              <a:rPr lang="zh-TW" altLang="en-US" sz="3600" dirty="0"/>
              <a:t>老公：你在看什麼</a:t>
            </a:r>
            <a:r>
              <a:rPr lang="en-US" altLang="zh-TW" sz="3600" dirty="0"/>
              <a:t>?</a:t>
            </a:r>
          </a:p>
          <a:p>
            <a:r>
              <a:rPr lang="zh-TW" altLang="en-US" sz="3600" dirty="0"/>
              <a:t>老婆：我沒有看甚麼。</a:t>
            </a:r>
            <a:endParaRPr lang="en-US" altLang="zh-TW" sz="3600" dirty="0"/>
          </a:p>
          <a:p>
            <a:r>
              <a:rPr lang="zh-TW" altLang="en-US" sz="3600" dirty="0"/>
              <a:t>老婆：你為什麼站在這裡</a:t>
            </a:r>
            <a:r>
              <a:rPr lang="en-US" altLang="zh-TW" sz="3600" dirty="0"/>
              <a:t>?</a:t>
            </a:r>
          </a:p>
          <a:p>
            <a:r>
              <a:rPr lang="zh-TW" altLang="en-US" sz="3600" dirty="0"/>
              <a:t>老公：我喜歡站在你這裡。</a:t>
            </a:r>
            <a:endParaRPr lang="en-US" altLang="zh-TW" sz="3600" dirty="0"/>
          </a:p>
          <a:p>
            <a:r>
              <a:rPr lang="zh-TW" altLang="en-US" sz="3600" dirty="0"/>
              <a:t>老公：你在想什麼</a:t>
            </a:r>
            <a:r>
              <a:rPr lang="en-US" altLang="zh-TW" sz="3600" dirty="0"/>
              <a:t>?</a:t>
            </a:r>
          </a:p>
          <a:p>
            <a:r>
              <a:rPr lang="zh-TW" altLang="en-US" sz="3600" dirty="0"/>
              <a:t>老婆：我在想我們年輕的時候</a:t>
            </a:r>
            <a:r>
              <a:rPr lang="en-US" altLang="zh-TW" sz="3600" dirty="0"/>
              <a:t>……</a:t>
            </a:r>
          </a:p>
          <a:p>
            <a:endParaRPr lang="zh-TW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651</Words>
  <Application>Microsoft Office PowerPoint</Application>
  <PresentationFormat>如螢幕大小 (4:3)</PresentationFormat>
  <Paragraphs>70</Paragraphs>
  <Slides>16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16</vt:i4>
      </vt:variant>
    </vt:vector>
  </HeadingPairs>
  <TitlesOfParts>
    <vt:vector size="22" baseType="lpstr">
      <vt:lpstr>華康行書體</vt:lpstr>
      <vt:lpstr>微軟正黑體</vt:lpstr>
      <vt:lpstr>新細明體</vt:lpstr>
      <vt:lpstr>Arial</vt:lpstr>
      <vt:lpstr>Calibri</vt:lpstr>
      <vt:lpstr>Office 佈景主題</vt:lpstr>
      <vt:lpstr>明智心語—愛情系列</vt:lpstr>
      <vt:lpstr>PowerPoint 簡報</vt:lpstr>
      <vt:lpstr>PowerPoint 簡報</vt:lpstr>
      <vt:lpstr>戀愛</vt:lpstr>
      <vt:lpstr>PowerPoint 簡報</vt:lpstr>
      <vt:lpstr>一起走</vt:lpstr>
      <vt:lpstr>PowerPoint 簡報</vt:lpstr>
      <vt:lpstr>同心</vt:lpstr>
      <vt:lpstr>PowerPoint 簡報</vt:lpstr>
      <vt:lpstr>追尋</vt:lpstr>
      <vt:lpstr>PowerPoint 簡報</vt:lpstr>
      <vt:lpstr>單身</vt:lpstr>
      <vt:lpstr>PowerPoint 簡報</vt:lpstr>
      <vt:lpstr>成家</vt:lpstr>
      <vt:lpstr>PowerPoint 簡報</vt:lpstr>
      <vt:lpstr>偕老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投影片 1</dc:title>
  <dc:creator>Jack Kao</dc:creator>
  <cp:lastModifiedBy>高明智</cp:lastModifiedBy>
  <cp:revision>10</cp:revision>
  <dcterms:created xsi:type="dcterms:W3CDTF">2012-02-07T04:16:41Z</dcterms:created>
  <dcterms:modified xsi:type="dcterms:W3CDTF">2018-02-02T09:55:51Z</dcterms:modified>
</cp:coreProperties>
</file>