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 id="2147483723" r:id="rId3"/>
    <p:sldMasterId id="2147483741" r:id="rId4"/>
    <p:sldMasterId id="2147483753" r:id="rId5"/>
  </p:sldMasterIdLst>
  <p:notesMasterIdLst>
    <p:notesMasterId r:id="rId42"/>
  </p:notesMasterIdLst>
  <p:sldIdLst>
    <p:sldId id="256" r:id="rId6"/>
    <p:sldId id="860" r:id="rId7"/>
    <p:sldId id="14187" r:id="rId8"/>
    <p:sldId id="268" r:id="rId9"/>
    <p:sldId id="281" r:id="rId10"/>
    <p:sldId id="283" r:id="rId11"/>
    <p:sldId id="285" r:id="rId12"/>
    <p:sldId id="259" r:id="rId13"/>
    <p:sldId id="14191" r:id="rId14"/>
    <p:sldId id="328" r:id="rId15"/>
    <p:sldId id="14190" r:id="rId16"/>
    <p:sldId id="14192" r:id="rId17"/>
    <p:sldId id="14196" r:id="rId18"/>
    <p:sldId id="14195" r:id="rId19"/>
    <p:sldId id="14198" r:id="rId20"/>
    <p:sldId id="14194" r:id="rId21"/>
    <p:sldId id="14197" r:id="rId22"/>
    <p:sldId id="14193" r:id="rId23"/>
    <p:sldId id="14186" r:id="rId24"/>
    <p:sldId id="267" r:id="rId25"/>
    <p:sldId id="14165" r:id="rId26"/>
    <p:sldId id="14169" r:id="rId27"/>
    <p:sldId id="14170" r:id="rId28"/>
    <p:sldId id="14176" r:id="rId29"/>
    <p:sldId id="14177" r:id="rId30"/>
    <p:sldId id="14178" r:id="rId31"/>
    <p:sldId id="14182" r:id="rId32"/>
    <p:sldId id="14184" r:id="rId33"/>
    <p:sldId id="14183" r:id="rId34"/>
    <p:sldId id="14180" r:id="rId35"/>
    <p:sldId id="14185" r:id="rId36"/>
    <p:sldId id="14181" r:id="rId37"/>
    <p:sldId id="2080" r:id="rId38"/>
    <p:sldId id="14091" r:id="rId39"/>
    <p:sldId id="14189" r:id="rId40"/>
    <p:sldId id="275"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0F0B"/>
    <a:srgbClr val="F9EFDF"/>
    <a:srgbClr val="F6E2C2"/>
    <a:srgbClr val="DD9D31"/>
    <a:srgbClr val="E25247"/>
    <a:srgbClr val="477BD1"/>
    <a:srgbClr val="CCF3FC"/>
    <a:srgbClr val="B4EDFA"/>
    <a:srgbClr val="D2FEF7"/>
    <a:srgbClr val="BBFD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334665-20F3-4990-9A1A-61669A949D91}" v="15" dt="2026-08-14T12:15:30.197"/>
  </p1510:revLst>
</p1510:revInfo>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1101" autoAdjust="0"/>
    <p:restoredTop sz="90776" autoAdjust="0"/>
  </p:normalViewPr>
  <p:slideViewPr>
    <p:cSldViewPr snapToGrid="0">
      <p:cViewPr varScale="1">
        <p:scale>
          <a:sx n="121" d="100"/>
          <a:sy n="121" d="100"/>
        </p:scale>
        <p:origin x="494" y="65"/>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明智 高" userId="13106cc9a47d8e8b" providerId="LiveId" clId="{CF5D1D6D-8B6E-41A2-ABE0-F5C6A47367A9}"/>
    <pc:docChg chg="undo redo custSel addSld delSld modSld sldOrd delMainMaster">
      <pc:chgData name="明智 高" userId="13106cc9a47d8e8b" providerId="LiveId" clId="{CF5D1D6D-8B6E-41A2-ABE0-F5C6A47367A9}" dt="2026-08-14T12:41:50.563" v="5070" actId="20577"/>
      <pc:docMkLst>
        <pc:docMk/>
      </pc:docMkLst>
      <pc:sldChg chg="modSp mod">
        <pc:chgData name="明智 高" userId="13106cc9a47d8e8b" providerId="LiveId" clId="{CF5D1D6D-8B6E-41A2-ABE0-F5C6A47367A9}" dt="2026-08-14T09:45:18.603" v="4702" actId="20577"/>
        <pc:sldMkLst>
          <pc:docMk/>
          <pc:sldMk cId="3909240309" sldId="256"/>
        </pc:sldMkLst>
        <pc:spChg chg="mod">
          <ac:chgData name="明智 高" userId="13106cc9a47d8e8b" providerId="LiveId" clId="{CF5D1D6D-8B6E-41A2-ABE0-F5C6A47367A9}" dt="2026-08-14T09:45:15.136" v="4701" actId="20577"/>
          <ac:spMkLst>
            <pc:docMk/>
            <pc:sldMk cId="3909240309" sldId="256"/>
            <ac:spMk id="2" creationId="{AD15A3F6-092D-4EEF-88AC-883DE8A43B97}"/>
          </ac:spMkLst>
        </pc:spChg>
        <pc:spChg chg="mod">
          <ac:chgData name="明智 高" userId="13106cc9a47d8e8b" providerId="LiveId" clId="{CF5D1D6D-8B6E-41A2-ABE0-F5C6A47367A9}" dt="2026-08-14T09:45:18.603" v="4702" actId="20577"/>
          <ac:spMkLst>
            <pc:docMk/>
            <pc:sldMk cId="3909240309" sldId="256"/>
            <ac:spMk id="3" creationId="{DC2384D2-AFDA-4961-962F-3F16520A93C2}"/>
          </ac:spMkLst>
        </pc:spChg>
      </pc:sldChg>
      <pc:sldChg chg="add">
        <pc:chgData name="明智 高" userId="13106cc9a47d8e8b" providerId="LiveId" clId="{CF5D1D6D-8B6E-41A2-ABE0-F5C6A47367A9}" dt="2026-08-14T09:52:34.123" v="4847"/>
        <pc:sldMkLst>
          <pc:docMk/>
          <pc:sldMk cId="1441075798" sldId="259"/>
        </pc:sldMkLst>
      </pc:sldChg>
      <pc:sldChg chg="add ord">
        <pc:chgData name="明智 高" userId="13106cc9a47d8e8b" providerId="LiveId" clId="{CF5D1D6D-8B6E-41A2-ABE0-F5C6A47367A9}" dt="2026-08-07T02:58:39.477" v="2051"/>
        <pc:sldMkLst>
          <pc:docMk/>
          <pc:sldMk cId="1514237315" sldId="267"/>
        </pc:sldMkLst>
      </pc:sldChg>
      <pc:sldChg chg="add">
        <pc:chgData name="明智 高" userId="13106cc9a47d8e8b" providerId="LiveId" clId="{CF5D1D6D-8B6E-41A2-ABE0-F5C6A47367A9}" dt="2026-08-14T09:52:34.123" v="4847"/>
        <pc:sldMkLst>
          <pc:docMk/>
          <pc:sldMk cId="3650926569" sldId="268"/>
        </pc:sldMkLst>
      </pc:sldChg>
      <pc:sldChg chg="add del">
        <pc:chgData name="明智 高" userId="13106cc9a47d8e8b" providerId="LiveId" clId="{CF5D1D6D-8B6E-41A2-ABE0-F5C6A47367A9}" dt="2026-08-14T12:06:30.611" v="4926" actId="47"/>
        <pc:sldMkLst>
          <pc:docMk/>
          <pc:sldMk cId="1261028917" sldId="277"/>
        </pc:sldMkLst>
      </pc:sldChg>
      <pc:sldChg chg="add">
        <pc:chgData name="明智 高" userId="13106cc9a47d8e8b" providerId="LiveId" clId="{CF5D1D6D-8B6E-41A2-ABE0-F5C6A47367A9}" dt="2026-08-14T09:52:34.123" v="4847"/>
        <pc:sldMkLst>
          <pc:docMk/>
          <pc:sldMk cId="2193322853" sldId="281"/>
        </pc:sldMkLst>
      </pc:sldChg>
      <pc:sldChg chg="add">
        <pc:chgData name="明智 高" userId="13106cc9a47d8e8b" providerId="LiveId" clId="{CF5D1D6D-8B6E-41A2-ABE0-F5C6A47367A9}" dt="2026-08-14T12:06:27.939" v="4925"/>
        <pc:sldMkLst>
          <pc:docMk/>
          <pc:sldMk cId="188183533" sldId="283"/>
        </pc:sldMkLst>
      </pc:sldChg>
      <pc:sldChg chg="add">
        <pc:chgData name="明智 高" userId="13106cc9a47d8e8b" providerId="LiveId" clId="{CF5D1D6D-8B6E-41A2-ABE0-F5C6A47367A9}" dt="2026-08-14T09:52:34.123" v="4847"/>
        <pc:sldMkLst>
          <pc:docMk/>
          <pc:sldMk cId="201364630" sldId="285"/>
        </pc:sldMkLst>
      </pc:sldChg>
      <pc:sldChg chg="add">
        <pc:chgData name="明智 高" userId="13106cc9a47d8e8b" providerId="LiveId" clId="{CF5D1D6D-8B6E-41A2-ABE0-F5C6A47367A9}" dt="2026-08-14T09:52:34.123" v="4847"/>
        <pc:sldMkLst>
          <pc:docMk/>
          <pc:sldMk cId="1683983405" sldId="328"/>
        </pc:sldMkLst>
      </pc:sldChg>
      <pc:sldChg chg="delSp modSp mod">
        <pc:chgData name="明智 高" userId="13106cc9a47d8e8b" providerId="LiveId" clId="{CF5D1D6D-8B6E-41A2-ABE0-F5C6A47367A9}" dt="2026-08-14T09:47:23.712" v="4743" actId="403"/>
        <pc:sldMkLst>
          <pc:docMk/>
          <pc:sldMk cId="3667518580" sldId="860"/>
        </pc:sldMkLst>
        <pc:spChg chg="mod">
          <ac:chgData name="明智 高" userId="13106cc9a47d8e8b" providerId="LiveId" clId="{CF5D1D6D-8B6E-41A2-ABE0-F5C6A47367A9}" dt="2026-08-14T09:47:23.712" v="4743" actId="403"/>
          <ac:spMkLst>
            <pc:docMk/>
            <pc:sldMk cId="3667518580" sldId="860"/>
            <ac:spMk id="3" creationId="{C38B67F6-6BB6-4679-A9A4-6ECD1C79328D}"/>
          </ac:spMkLst>
        </pc:spChg>
        <pc:picChg chg="del mod">
          <ac:chgData name="明智 高" userId="13106cc9a47d8e8b" providerId="LiveId" clId="{CF5D1D6D-8B6E-41A2-ABE0-F5C6A47367A9}" dt="2026-08-14T09:47:02.169" v="4717" actId="478"/>
          <ac:picMkLst>
            <pc:docMk/>
            <pc:sldMk cId="3667518580" sldId="860"/>
            <ac:picMk id="7" creationId="{87A4EEDB-6D21-A8DB-A563-624C923118F9}"/>
          </ac:picMkLst>
        </pc:picChg>
      </pc:sldChg>
      <pc:sldChg chg="modSp add mod ord">
        <pc:chgData name="明智 高" userId="13106cc9a47d8e8b" providerId="LiveId" clId="{CF5D1D6D-8B6E-41A2-ABE0-F5C6A47367A9}" dt="2026-08-03T05:42:29.014" v="1232"/>
        <pc:sldMkLst>
          <pc:docMk/>
          <pc:sldMk cId="2042795863" sldId="2080"/>
        </pc:sldMkLst>
        <pc:spChg chg="mod">
          <ac:chgData name="明智 高" userId="13106cc9a47d8e8b" providerId="LiveId" clId="{CF5D1D6D-8B6E-41A2-ABE0-F5C6A47367A9}" dt="2026-08-03T03:43:04.098" v="957" actId="20577"/>
          <ac:spMkLst>
            <pc:docMk/>
            <pc:sldMk cId="2042795863" sldId="2080"/>
            <ac:spMk id="30" creationId="{588DA5D0-3EBC-4312-B06C-69AF24A51249}"/>
          </ac:spMkLst>
        </pc:spChg>
      </pc:sldChg>
      <pc:sldChg chg="modSp mod">
        <pc:chgData name="明智 高" userId="13106cc9a47d8e8b" providerId="LiveId" clId="{CF5D1D6D-8B6E-41A2-ABE0-F5C6A47367A9}" dt="2026-08-09T07:47:10.387" v="4611" actId="1076"/>
        <pc:sldMkLst>
          <pc:docMk/>
          <pc:sldMk cId="760816066" sldId="14091"/>
        </pc:sldMkLst>
        <pc:spChg chg="mod">
          <ac:chgData name="明智 高" userId="13106cc9a47d8e8b" providerId="LiveId" clId="{CF5D1D6D-8B6E-41A2-ABE0-F5C6A47367A9}" dt="2026-08-09T07:47:10.387" v="4611" actId="1076"/>
          <ac:spMkLst>
            <pc:docMk/>
            <pc:sldMk cId="760816066" sldId="14091"/>
            <ac:spMk id="3" creationId="{2CFEAB02-3254-5872-8A99-2FA25F324986}"/>
          </ac:spMkLst>
        </pc:spChg>
        <pc:spChg chg="mod">
          <ac:chgData name="明智 高" userId="13106cc9a47d8e8b" providerId="LiveId" clId="{CF5D1D6D-8B6E-41A2-ABE0-F5C6A47367A9}" dt="2026-08-03T07:41:31.983" v="1784" actId="1076"/>
          <ac:spMkLst>
            <pc:docMk/>
            <pc:sldMk cId="760816066" sldId="14091"/>
            <ac:spMk id="5" creationId="{5C98C406-CE0F-3E7E-2F01-DF48F9557807}"/>
          </ac:spMkLst>
        </pc:spChg>
      </pc:sldChg>
      <pc:sldChg chg="ord">
        <pc:chgData name="明智 高" userId="13106cc9a47d8e8b" providerId="LiveId" clId="{CF5D1D6D-8B6E-41A2-ABE0-F5C6A47367A9}" dt="2026-07-29T08:42:25.083" v="22"/>
        <pc:sldMkLst>
          <pc:docMk/>
          <pc:sldMk cId="4238447908" sldId="14165"/>
        </pc:sldMkLst>
      </pc:sldChg>
      <pc:sldChg chg="addSp modSp add mod">
        <pc:chgData name="明智 高" userId="13106cc9a47d8e8b" providerId="LiveId" clId="{CF5D1D6D-8B6E-41A2-ABE0-F5C6A47367A9}" dt="2026-08-03T03:21:05.965" v="761"/>
        <pc:sldMkLst>
          <pc:docMk/>
          <pc:sldMk cId="1508976482" sldId="14169"/>
        </pc:sldMkLst>
        <pc:spChg chg="add mod">
          <ac:chgData name="明智 高" userId="13106cc9a47d8e8b" providerId="LiveId" clId="{CF5D1D6D-8B6E-41A2-ABE0-F5C6A47367A9}" dt="2026-08-03T03:12:54.375" v="737" actId="1076"/>
          <ac:spMkLst>
            <pc:docMk/>
            <pc:sldMk cId="1508976482" sldId="14169"/>
            <ac:spMk id="2" creationId="{553E5375-C398-3C97-00F8-3D73386E7E16}"/>
          </ac:spMkLst>
        </pc:spChg>
        <pc:spChg chg="add mod">
          <ac:chgData name="明智 高" userId="13106cc9a47d8e8b" providerId="LiveId" clId="{CF5D1D6D-8B6E-41A2-ABE0-F5C6A47367A9}" dt="2026-08-03T03:21:05.965" v="761"/>
          <ac:spMkLst>
            <pc:docMk/>
            <pc:sldMk cId="1508976482" sldId="14169"/>
            <ac:spMk id="4" creationId="{74DB5FB3-3F8D-4282-3378-091D485088C9}"/>
          </ac:spMkLst>
        </pc:spChg>
        <pc:spChg chg="add mod">
          <ac:chgData name="明智 高" userId="13106cc9a47d8e8b" providerId="LiveId" clId="{CF5D1D6D-8B6E-41A2-ABE0-F5C6A47367A9}" dt="2026-08-03T03:11:53.888" v="732" actId="207"/>
          <ac:spMkLst>
            <pc:docMk/>
            <pc:sldMk cId="1508976482" sldId="14169"/>
            <ac:spMk id="7" creationId="{5AC0F791-71D9-1A5C-0781-61BD38347989}"/>
          </ac:spMkLst>
        </pc:spChg>
      </pc:sldChg>
      <pc:sldChg chg="addSp modSp new mod">
        <pc:chgData name="明智 高" userId="13106cc9a47d8e8b" providerId="LiveId" clId="{CF5D1D6D-8B6E-41A2-ABE0-F5C6A47367A9}" dt="2026-08-09T03:41:48.936" v="3169" actId="2711"/>
        <pc:sldMkLst>
          <pc:docMk/>
          <pc:sldMk cId="1089482840" sldId="14170"/>
        </pc:sldMkLst>
        <pc:graphicFrameChg chg="add mod modGraphic">
          <ac:chgData name="明智 高" userId="13106cc9a47d8e8b" providerId="LiveId" clId="{CF5D1D6D-8B6E-41A2-ABE0-F5C6A47367A9}" dt="2026-08-09T03:41:48.936" v="3169" actId="2711"/>
          <ac:graphicFrameMkLst>
            <pc:docMk/>
            <pc:sldMk cId="1089482840" sldId="14170"/>
            <ac:graphicFrameMk id="2" creationId="{6DC5AEC7-0177-E6EE-05E8-AC99234F6140}"/>
          </ac:graphicFrameMkLst>
        </pc:graphicFrameChg>
      </pc:sldChg>
      <pc:sldChg chg="modSp add mod">
        <pc:chgData name="明智 高" userId="13106cc9a47d8e8b" providerId="LiveId" clId="{CF5D1D6D-8B6E-41A2-ABE0-F5C6A47367A9}" dt="2026-08-09T03:41:59.668" v="3170" actId="2711"/>
        <pc:sldMkLst>
          <pc:docMk/>
          <pc:sldMk cId="1060832916" sldId="14176"/>
        </pc:sldMkLst>
        <pc:graphicFrameChg chg="modGraphic">
          <ac:chgData name="明智 高" userId="13106cc9a47d8e8b" providerId="LiveId" clId="{CF5D1D6D-8B6E-41A2-ABE0-F5C6A47367A9}" dt="2026-08-09T03:41:59.668" v="3170" actId="2711"/>
          <ac:graphicFrameMkLst>
            <pc:docMk/>
            <pc:sldMk cId="1060832916" sldId="14176"/>
            <ac:graphicFrameMk id="2" creationId="{A644AC25-F554-4443-16B1-488FA9D4E7BE}"/>
          </ac:graphicFrameMkLst>
        </pc:graphicFrameChg>
      </pc:sldChg>
      <pc:sldChg chg="addSp delSp modSp new mod">
        <pc:chgData name="明智 高" userId="13106cc9a47d8e8b" providerId="LiveId" clId="{CF5D1D6D-8B6E-41A2-ABE0-F5C6A47367A9}" dt="2026-08-09T03:39:53.166" v="3168" actId="20577"/>
        <pc:sldMkLst>
          <pc:docMk/>
          <pc:sldMk cId="3846475490" sldId="14177"/>
        </pc:sldMkLst>
        <pc:spChg chg="add mod">
          <ac:chgData name="明智 高" userId="13106cc9a47d8e8b" providerId="LiveId" clId="{CF5D1D6D-8B6E-41A2-ABE0-F5C6A47367A9}" dt="2026-08-07T04:05:32.767" v="3096" actId="1076"/>
          <ac:spMkLst>
            <pc:docMk/>
            <pc:sldMk cId="3846475490" sldId="14177"/>
            <ac:spMk id="5" creationId="{68BFD762-510F-E164-A4F3-F06DFBBC38A7}"/>
          </ac:spMkLst>
        </pc:spChg>
        <pc:spChg chg="add mod">
          <ac:chgData name="明智 高" userId="13106cc9a47d8e8b" providerId="LiveId" clId="{CF5D1D6D-8B6E-41A2-ABE0-F5C6A47367A9}" dt="2026-08-07T03:40:35.214" v="2551" actId="1036"/>
          <ac:spMkLst>
            <pc:docMk/>
            <pc:sldMk cId="3846475490" sldId="14177"/>
            <ac:spMk id="6" creationId="{F5D56EA8-C9C0-6AC2-1554-C17B44CE7825}"/>
          </ac:spMkLst>
        </pc:spChg>
        <pc:spChg chg="add mod">
          <ac:chgData name="明智 高" userId="13106cc9a47d8e8b" providerId="LiveId" clId="{CF5D1D6D-8B6E-41A2-ABE0-F5C6A47367A9}" dt="2026-08-07T03:40:35.214" v="2551" actId="1036"/>
          <ac:spMkLst>
            <pc:docMk/>
            <pc:sldMk cId="3846475490" sldId="14177"/>
            <ac:spMk id="8" creationId="{15D8DE2B-5C08-F7CC-32EA-5E12073FE505}"/>
          </ac:spMkLst>
        </pc:spChg>
        <pc:spChg chg="add mod">
          <ac:chgData name="明智 高" userId="13106cc9a47d8e8b" providerId="LiveId" clId="{CF5D1D6D-8B6E-41A2-ABE0-F5C6A47367A9}" dt="2026-08-07T03:54:56.520" v="2885" actId="20577"/>
          <ac:spMkLst>
            <pc:docMk/>
            <pc:sldMk cId="3846475490" sldId="14177"/>
            <ac:spMk id="10" creationId="{4833F8B5-B259-444F-88C8-31CD17C079C8}"/>
          </ac:spMkLst>
        </pc:spChg>
        <pc:spChg chg="add mod">
          <ac:chgData name="明智 高" userId="13106cc9a47d8e8b" providerId="LiveId" clId="{CF5D1D6D-8B6E-41A2-ABE0-F5C6A47367A9}" dt="2026-08-07T03:51:40.432" v="2782" actId="20577"/>
          <ac:spMkLst>
            <pc:docMk/>
            <pc:sldMk cId="3846475490" sldId="14177"/>
            <ac:spMk id="12" creationId="{46F5764A-4828-3492-59A8-27834A4BE818}"/>
          </ac:spMkLst>
        </pc:spChg>
        <pc:spChg chg="add mod">
          <ac:chgData name="明智 高" userId="13106cc9a47d8e8b" providerId="LiveId" clId="{CF5D1D6D-8B6E-41A2-ABE0-F5C6A47367A9}" dt="2026-08-07T03:44:53.412" v="2662" actId="20577"/>
          <ac:spMkLst>
            <pc:docMk/>
            <pc:sldMk cId="3846475490" sldId="14177"/>
            <ac:spMk id="14" creationId="{C33F1DE4-7D8C-6CCA-E2DB-BACB2109147C}"/>
          </ac:spMkLst>
        </pc:spChg>
        <pc:spChg chg="add mod">
          <ac:chgData name="明智 高" userId="13106cc9a47d8e8b" providerId="LiveId" clId="{CF5D1D6D-8B6E-41A2-ABE0-F5C6A47367A9}" dt="2026-08-07T03:57:34.823" v="2993" actId="20577"/>
          <ac:spMkLst>
            <pc:docMk/>
            <pc:sldMk cId="3846475490" sldId="14177"/>
            <ac:spMk id="16" creationId="{0B714366-9DB3-9B13-AB9F-FC322BA56FAF}"/>
          </ac:spMkLst>
        </pc:spChg>
        <pc:spChg chg="add mod">
          <ac:chgData name="明智 高" userId="13106cc9a47d8e8b" providerId="LiveId" clId="{CF5D1D6D-8B6E-41A2-ABE0-F5C6A47367A9}" dt="2026-08-07T04:02:23.950" v="3090" actId="20577"/>
          <ac:spMkLst>
            <pc:docMk/>
            <pc:sldMk cId="3846475490" sldId="14177"/>
            <ac:spMk id="18" creationId="{6882905C-A272-E004-218B-40143CA0E5C6}"/>
          </ac:spMkLst>
        </pc:spChg>
        <pc:graphicFrameChg chg="add mod modGraphic">
          <ac:chgData name="明智 高" userId="13106cc9a47d8e8b" providerId="LiveId" clId="{CF5D1D6D-8B6E-41A2-ABE0-F5C6A47367A9}" dt="2026-08-09T03:39:53.166" v="3168" actId="20577"/>
          <ac:graphicFrameMkLst>
            <pc:docMk/>
            <pc:sldMk cId="3846475490" sldId="14177"/>
            <ac:graphicFrameMk id="4" creationId="{D61395DB-AA46-64A9-2B09-6B0751D47952}"/>
          </ac:graphicFrameMkLst>
        </pc:graphicFrameChg>
      </pc:sldChg>
      <pc:sldChg chg="modSp add mod">
        <pc:chgData name="明智 高" userId="13106cc9a47d8e8b" providerId="LiveId" clId="{CF5D1D6D-8B6E-41A2-ABE0-F5C6A47367A9}" dt="2026-08-09T07:59:18.443" v="4630" actId="1076"/>
        <pc:sldMkLst>
          <pc:docMk/>
          <pc:sldMk cId="2455377900" sldId="14178"/>
        </pc:sldMkLst>
        <pc:spChg chg="mod">
          <ac:chgData name="明智 高" userId="13106cc9a47d8e8b" providerId="LiveId" clId="{CF5D1D6D-8B6E-41A2-ABE0-F5C6A47367A9}" dt="2026-08-09T07:59:18.443" v="4630" actId="1076"/>
          <ac:spMkLst>
            <pc:docMk/>
            <pc:sldMk cId="2455377900" sldId="14178"/>
            <ac:spMk id="4" creationId="{33CA771C-03EF-C4C0-ADEE-DD5CDFA5CA4C}"/>
          </ac:spMkLst>
        </pc:spChg>
      </pc:sldChg>
      <pc:sldChg chg="addSp modSp new mod">
        <pc:chgData name="明智 高" userId="13106cc9a47d8e8b" providerId="LiveId" clId="{CF5D1D6D-8B6E-41A2-ABE0-F5C6A47367A9}" dt="2026-08-09T05:32:53.887" v="3347" actId="122"/>
        <pc:sldMkLst>
          <pc:docMk/>
          <pc:sldMk cId="3901056103" sldId="14180"/>
        </pc:sldMkLst>
        <pc:spChg chg="add mod">
          <ac:chgData name="明智 高" userId="13106cc9a47d8e8b" providerId="LiveId" clId="{CF5D1D6D-8B6E-41A2-ABE0-F5C6A47367A9}" dt="2026-08-09T05:31:43.584" v="3278" actId="1076"/>
          <ac:spMkLst>
            <pc:docMk/>
            <pc:sldMk cId="3901056103" sldId="14180"/>
            <ac:spMk id="4" creationId="{D65FB38F-2B98-F498-D5A2-A847A9E284DE}"/>
          </ac:spMkLst>
        </pc:spChg>
        <pc:spChg chg="add mod">
          <ac:chgData name="明智 高" userId="13106cc9a47d8e8b" providerId="LiveId" clId="{CF5D1D6D-8B6E-41A2-ABE0-F5C6A47367A9}" dt="2026-08-09T05:32:53.887" v="3347" actId="122"/>
          <ac:spMkLst>
            <pc:docMk/>
            <pc:sldMk cId="3901056103" sldId="14180"/>
            <ac:spMk id="5" creationId="{A020AD7B-78DE-0488-EE31-68C0E0DBB626}"/>
          </ac:spMkLst>
        </pc:spChg>
      </pc:sldChg>
      <pc:sldChg chg="addSp delSp modSp add mod">
        <pc:chgData name="明智 高" userId="13106cc9a47d8e8b" providerId="LiveId" clId="{CF5D1D6D-8B6E-41A2-ABE0-F5C6A47367A9}" dt="2026-08-09T06:40:43.764" v="3773" actId="20577"/>
        <pc:sldMkLst>
          <pc:docMk/>
          <pc:sldMk cId="2243310455" sldId="14181"/>
        </pc:sldMkLst>
        <pc:spChg chg="mod">
          <ac:chgData name="明智 高" userId="13106cc9a47d8e8b" providerId="LiveId" clId="{CF5D1D6D-8B6E-41A2-ABE0-F5C6A47367A9}" dt="2026-08-09T06:40:37.640" v="3769" actId="1076"/>
          <ac:spMkLst>
            <pc:docMk/>
            <pc:sldMk cId="2243310455" sldId="14181"/>
            <ac:spMk id="5" creationId="{4B5D261A-3E68-9DF8-D753-49CA32CA2942}"/>
          </ac:spMkLst>
        </pc:spChg>
        <pc:spChg chg="add mod">
          <ac:chgData name="明智 高" userId="13106cc9a47d8e8b" providerId="LiveId" clId="{CF5D1D6D-8B6E-41A2-ABE0-F5C6A47367A9}" dt="2026-08-09T06:40:43.764" v="3773" actId="20577"/>
          <ac:spMkLst>
            <pc:docMk/>
            <pc:sldMk cId="2243310455" sldId="14181"/>
            <ac:spMk id="8" creationId="{D53709D9-F94E-A915-13E3-87E08A0D5F47}"/>
          </ac:spMkLst>
        </pc:spChg>
      </pc:sldChg>
      <pc:sldChg chg="addSp modSp new mod">
        <pc:chgData name="明智 高" userId="13106cc9a47d8e8b" providerId="LiveId" clId="{CF5D1D6D-8B6E-41A2-ABE0-F5C6A47367A9}" dt="2026-08-09T06:53:25.814" v="3788" actId="207"/>
        <pc:sldMkLst>
          <pc:docMk/>
          <pc:sldMk cId="231879729" sldId="14182"/>
        </pc:sldMkLst>
        <pc:spChg chg="add mod">
          <ac:chgData name="明智 高" userId="13106cc9a47d8e8b" providerId="LiveId" clId="{CF5D1D6D-8B6E-41A2-ABE0-F5C6A47367A9}" dt="2026-08-09T06:53:25.814" v="3788" actId="207"/>
          <ac:spMkLst>
            <pc:docMk/>
            <pc:sldMk cId="231879729" sldId="14182"/>
            <ac:spMk id="5" creationId="{903E7BFD-12BD-8006-E70F-A13DACB6E6C5}"/>
          </ac:spMkLst>
        </pc:spChg>
        <pc:spChg chg="add mod">
          <ac:chgData name="明智 高" userId="13106cc9a47d8e8b" providerId="LiveId" clId="{CF5D1D6D-8B6E-41A2-ABE0-F5C6A47367A9}" dt="2026-08-09T06:52:57.751" v="3786" actId="1076"/>
          <ac:spMkLst>
            <pc:docMk/>
            <pc:sldMk cId="231879729" sldId="14182"/>
            <ac:spMk id="7" creationId="{5D0AC7BB-8267-6D90-5DE0-23CEEBDC5BF9}"/>
          </ac:spMkLst>
        </pc:spChg>
        <pc:picChg chg="add mod">
          <ac:chgData name="明智 高" userId="13106cc9a47d8e8b" providerId="LiveId" clId="{CF5D1D6D-8B6E-41A2-ABE0-F5C6A47367A9}" dt="2026-08-09T06:51:40.034" v="3777" actId="931"/>
          <ac:picMkLst>
            <pc:docMk/>
            <pc:sldMk cId="231879729" sldId="14182"/>
            <ac:picMk id="4" creationId="{0692C90A-BD68-9D3C-0ABF-15D57D663B7D}"/>
          </ac:picMkLst>
        </pc:picChg>
      </pc:sldChg>
      <pc:sldChg chg="addSp modSp new mod">
        <pc:chgData name="明智 高" userId="13106cc9a47d8e8b" providerId="LiveId" clId="{CF5D1D6D-8B6E-41A2-ABE0-F5C6A47367A9}" dt="2026-08-09T06:51:50.688" v="3778" actId="931"/>
        <pc:sldMkLst>
          <pc:docMk/>
          <pc:sldMk cId="2481182503" sldId="14183"/>
        </pc:sldMkLst>
        <pc:picChg chg="add mod">
          <ac:chgData name="明智 高" userId="13106cc9a47d8e8b" providerId="LiveId" clId="{CF5D1D6D-8B6E-41A2-ABE0-F5C6A47367A9}" dt="2026-08-09T06:51:50.688" v="3778" actId="931"/>
          <ac:picMkLst>
            <pc:docMk/>
            <pc:sldMk cId="2481182503" sldId="14183"/>
            <ac:picMk id="4" creationId="{B65AB10C-ABCD-0DBB-84C5-58304A16F4DA}"/>
          </ac:picMkLst>
        </pc:picChg>
      </pc:sldChg>
      <pc:sldChg chg="addSp modSp add mod">
        <pc:chgData name="明智 高" userId="13106cc9a47d8e8b" providerId="LiveId" clId="{CF5D1D6D-8B6E-41A2-ABE0-F5C6A47367A9}" dt="2026-08-09T07:03:29.370" v="4030" actId="1076"/>
        <pc:sldMkLst>
          <pc:docMk/>
          <pc:sldMk cId="451727785" sldId="14184"/>
        </pc:sldMkLst>
        <pc:spChg chg="add mod">
          <ac:chgData name="明智 高" userId="13106cc9a47d8e8b" providerId="LiveId" clId="{CF5D1D6D-8B6E-41A2-ABE0-F5C6A47367A9}" dt="2026-08-09T07:01:15.355" v="4003" actId="1076"/>
          <ac:spMkLst>
            <pc:docMk/>
            <pc:sldMk cId="451727785" sldId="14184"/>
            <ac:spMk id="3" creationId="{FB426584-EFB6-57D5-248C-6766BE4717C4}"/>
          </ac:spMkLst>
        </pc:spChg>
        <pc:spChg chg="add mod">
          <ac:chgData name="明智 高" userId="13106cc9a47d8e8b" providerId="LiveId" clId="{CF5D1D6D-8B6E-41A2-ABE0-F5C6A47367A9}" dt="2026-08-09T06:58:31.413" v="3897" actId="207"/>
          <ac:spMkLst>
            <pc:docMk/>
            <pc:sldMk cId="451727785" sldId="14184"/>
            <ac:spMk id="8" creationId="{51FF5B06-B67C-2471-3317-B47EB23A95EA}"/>
          </ac:spMkLst>
        </pc:spChg>
        <pc:spChg chg="add mod">
          <ac:chgData name="明智 高" userId="13106cc9a47d8e8b" providerId="LiveId" clId="{CF5D1D6D-8B6E-41A2-ABE0-F5C6A47367A9}" dt="2026-08-09T07:01:04.570" v="4001" actId="1076"/>
          <ac:spMkLst>
            <pc:docMk/>
            <pc:sldMk cId="451727785" sldId="14184"/>
            <ac:spMk id="10" creationId="{726882BF-47F7-7B90-BA80-B48C84F82462}"/>
          </ac:spMkLst>
        </pc:spChg>
        <pc:spChg chg="add mod">
          <ac:chgData name="明智 高" userId="13106cc9a47d8e8b" providerId="LiveId" clId="{CF5D1D6D-8B6E-41A2-ABE0-F5C6A47367A9}" dt="2026-08-09T07:01:07.644" v="4002" actId="1076"/>
          <ac:spMkLst>
            <pc:docMk/>
            <pc:sldMk cId="451727785" sldId="14184"/>
            <ac:spMk id="12" creationId="{9928ECEB-FAC5-5DBD-CF3C-07559174105F}"/>
          </ac:spMkLst>
        </pc:spChg>
        <pc:spChg chg="add mod">
          <ac:chgData name="明智 高" userId="13106cc9a47d8e8b" providerId="LiveId" clId="{CF5D1D6D-8B6E-41A2-ABE0-F5C6A47367A9}" dt="2026-08-09T07:03:29.370" v="4030" actId="1076"/>
          <ac:spMkLst>
            <pc:docMk/>
            <pc:sldMk cId="451727785" sldId="14184"/>
            <ac:spMk id="14" creationId="{30A89491-427D-067E-68A8-6360E0C6F3FA}"/>
          </ac:spMkLst>
        </pc:spChg>
      </pc:sldChg>
      <pc:sldChg chg="addSp modSp new mod">
        <pc:chgData name="明智 高" userId="13106cc9a47d8e8b" providerId="LiveId" clId="{CF5D1D6D-8B6E-41A2-ABE0-F5C6A47367A9}" dt="2026-08-09T07:56:12.731" v="4613" actId="931"/>
        <pc:sldMkLst>
          <pc:docMk/>
          <pc:sldMk cId="2910132599" sldId="14185"/>
        </pc:sldMkLst>
        <pc:picChg chg="add mod">
          <ac:chgData name="明智 高" userId="13106cc9a47d8e8b" providerId="LiveId" clId="{CF5D1D6D-8B6E-41A2-ABE0-F5C6A47367A9}" dt="2026-08-09T07:56:12.731" v="4613" actId="931"/>
          <ac:picMkLst>
            <pc:docMk/>
            <pc:sldMk cId="2910132599" sldId="14185"/>
            <ac:picMk id="4" creationId="{3A7ED426-B48C-10E1-C550-7BB9E5528CC8}"/>
          </ac:picMkLst>
        </pc:picChg>
      </pc:sldChg>
      <pc:sldChg chg="addSp delSp modSp new mod modClrScheme chgLayout">
        <pc:chgData name="明智 高" userId="13106cc9a47d8e8b" providerId="LiveId" clId="{CF5D1D6D-8B6E-41A2-ABE0-F5C6A47367A9}" dt="2026-08-14T09:46:45.013" v="4705" actId="931"/>
        <pc:sldMkLst>
          <pc:docMk/>
          <pc:sldMk cId="3177948475" sldId="14186"/>
        </pc:sldMkLst>
        <pc:spChg chg="del">
          <ac:chgData name="明智 高" userId="13106cc9a47d8e8b" providerId="LiveId" clId="{CF5D1D6D-8B6E-41A2-ABE0-F5C6A47367A9}" dt="2026-08-14T09:45:34.228" v="4704" actId="700"/>
          <ac:spMkLst>
            <pc:docMk/>
            <pc:sldMk cId="3177948475" sldId="14186"/>
            <ac:spMk id="2" creationId="{67403310-89A8-C170-302D-E3916D1EF21B}"/>
          </ac:spMkLst>
        </pc:spChg>
        <pc:spChg chg="del">
          <ac:chgData name="明智 高" userId="13106cc9a47d8e8b" providerId="LiveId" clId="{CF5D1D6D-8B6E-41A2-ABE0-F5C6A47367A9}" dt="2026-08-14T09:45:34.228" v="4704" actId="700"/>
          <ac:spMkLst>
            <pc:docMk/>
            <pc:sldMk cId="3177948475" sldId="14186"/>
            <ac:spMk id="3" creationId="{392D789A-2C50-27D1-789F-019CEB6ED238}"/>
          </ac:spMkLst>
        </pc:spChg>
        <pc:spChg chg="mod ord">
          <ac:chgData name="明智 高" userId="13106cc9a47d8e8b" providerId="LiveId" clId="{CF5D1D6D-8B6E-41A2-ABE0-F5C6A47367A9}" dt="2026-08-14T09:45:34.228" v="4704" actId="700"/>
          <ac:spMkLst>
            <pc:docMk/>
            <pc:sldMk cId="3177948475" sldId="14186"/>
            <ac:spMk id="4" creationId="{2DBDA691-9F17-8B6B-CB68-01B68049C220}"/>
          </ac:spMkLst>
        </pc:spChg>
        <pc:picChg chg="add mod">
          <ac:chgData name="明智 高" userId="13106cc9a47d8e8b" providerId="LiveId" clId="{CF5D1D6D-8B6E-41A2-ABE0-F5C6A47367A9}" dt="2026-08-14T09:46:45.013" v="4705" actId="931"/>
          <ac:picMkLst>
            <pc:docMk/>
            <pc:sldMk cId="3177948475" sldId="14186"/>
            <ac:picMk id="6" creationId="{F6DD45ED-8C38-B468-991F-AA6F7325B140}"/>
          </ac:picMkLst>
        </pc:picChg>
      </pc:sldChg>
      <pc:sldChg chg="modSp new mod ord">
        <pc:chgData name="明智 高" userId="13106cc9a47d8e8b" providerId="LiveId" clId="{CF5D1D6D-8B6E-41A2-ABE0-F5C6A47367A9}" dt="2026-08-14T12:41:50.563" v="5070" actId="20577"/>
        <pc:sldMkLst>
          <pc:docMk/>
          <pc:sldMk cId="2243701589" sldId="14187"/>
        </pc:sldMkLst>
        <pc:spChg chg="mod">
          <ac:chgData name="明智 高" userId="13106cc9a47d8e8b" providerId="LiveId" clId="{CF5D1D6D-8B6E-41A2-ABE0-F5C6A47367A9}" dt="2026-08-14T09:47:44.007" v="4748" actId="27636"/>
          <ac:spMkLst>
            <pc:docMk/>
            <pc:sldMk cId="2243701589" sldId="14187"/>
            <ac:spMk id="2" creationId="{F58084BF-591D-8FB0-EC1E-6F15E489EF93}"/>
          </ac:spMkLst>
        </pc:spChg>
        <pc:spChg chg="mod">
          <ac:chgData name="明智 高" userId="13106cc9a47d8e8b" providerId="LiveId" clId="{CF5D1D6D-8B6E-41A2-ABE0-F5C6A47367A9}" dt="2026-08-14T12:41:50.563" v="5070" actId="20577"/>
          <ac:spMkLst>
            <pc:docMk/>
            <pc:sldMk cId="2243701589" sldId="14187"/>
            <ac:spMk id="3" creationId="{C21DA72C-9183-9F9D-9482-5EDAEE1DCCE7}"/>
          </ac:spMkLst>
        </pc:spChg>
      </pc:sldChg>
      <pc:sldChg chg="addSp modSp new del mod">
        <pc:chgData name="明智 高" userId="13106cc9a47d8e8b" providerId="LiveId" clId="{CF5D1D6D-8B6E-41A2-ABE0-F5C6A47367A9}" dt="2026-08-14T09:51:34.231" v="4846" actId="47"/>
        <pc:sldMkLst>
          <pc:docMk/>
          <pc:sldMk cId="1716803548" sldId="14188"/>
        </pc:sldMkLst>
        <pc:picChg chg="add mod">
          <ac:chgData name="明智 高" userId="13106cc9a47d8e8b" providerId="LiveId" clId="{CF5D1D6D-8B6E-41A2-ABE0-F5C6A47367A9}" dt="2026-08-14T09:50:48.432" v="4843" actId="931"/>
          <ac:picMkLst>
            <pc:docMk/>
            <pc:sldMk cId="1716803548" sldId="14188"/>
            <ac:picMk id="3" creationId="{3F37922B-EFA6-BF13-2C9E-538938142F36}"/>
          </ac:picMkLst>
        </pc:picChg>
      </pc:sldChg>
      <pc:sldChg chg="addSp modSp new mod">
        <pc:chgData name="明智 高" userId="13106cc9a47d8e8b" providerId="LiveId" clId="{CF5D1D6D-8B6E-41A2-ABE0-F5C6A47367A9}" dt="2026-08-14T09:51:27.162" v="4845" actId="931"/>
        <pc:sldMkLst>
          <pc:docMk/>
          <pc:sldMk cId="2487812473" sldId="14189"/>
        </pc:sldMkLst>
        <pc:picChg chg="add mod">
          <ac:chgData name="明智 高" userId="13106cc9a47d8e8b" providerId="LiveId" clId="{CF5D1D6D-8B6E-41A2-ABE0-F5C6A47367A9}" dt="2026-08-14T09:51:27.162" v="4845" actId="931"/>
          <ac:picMkLst>
            <pc:docMk/>
            <pc:sldMk cId="2487812473" sldId="14189"/>
            <ac:picMk id="3" creationId="{71708937-17BB-FF63-FF92-43CB729B89F2}"/>
          </ac:picMkLst>
        </pc:picChg>
      </pc:sldChg>
      <pc:sldChg chg="modSp new mod ord">
        <pc:chgData name="明智 高" userId="13106cc9a47d8e8b" providerId="LiveId" clId="{CF5D1D6D-8B6E-41A2-ABE0-F5C6A47367A9}" dt="2026-08-14T12:36:25.521" v="5046" actId="20577"/>
        <pc:sldMkLst>
          <pc:docMk/>
          <pc:sldMk cId="2401181075" sldId="14190"/>
        </pc:sldMkLst>
        <pc:spChg chg="mod">
          <ac:chgData name="明智 高" userId="13106cc9a47d8e8b" providerId="LiveId" clId="{CF5D1D6D-8B6E-41A2-ABE0-F5C6A47367A9}" dt="2026-08-14T09:54:29.526" v="4921" actId="27636"/>
          <ac:spMkLst>
            <pc:docMk/>
            <pc:sldMk cId="2401181075" sldId="14190"/>
            <ac:spMk id="2" creationId="{D3FE8698-7C68-4D7D-499C-6C54D95C3DFA}"/>
          </ac:spMkLst>
        </pc:spChg>
        <pc:spChg chg="mod">
          <ac:chgData name="明智 高" userId="13106cc9a47d8e8b" providerId="LiveId" clId="{CF5D1D6D-8B6E-41A2-ABE0-F5C6A47367A9}" dt="2026-08-14T12:36:25.521" v="5046" actId="20577"/>
          <ac:spMkLst>
            <pc:docMk/>
            <pc:sldMk cId="2401181075" sldId="14190"/>
            <ac:spMk id="3" creationId="{991AECF7-C45B-909B-4F5F-8BE232F815B4}"/>
          </ac:spMkLst>
        </pc:spChg>
      </pc:sldChg>
      <pc:sldChg chg="add del">
        <pc:chgData name="明智 高" userId="13106cc9a47d8e8b" providerId="LiveId" clId="{CF5D1D6D-8B6E-41A2-ABE0-F5C6A47367A9}" dt="2026-08-14T09:54:13.365" v="4916" actId="2890"/>
        <pc:sldMkLst>
          <pc:docMk/>
          <pc:sldMk cId="3359131764" sldId="14190"/>
        </pc:sldMkLst>
      </pc:sldChg>
      <pc:sldChg chg="modSp add mod">
        <pc:chgData name="明智 高" userId="13106cc9a47d8e8b" providerId="LiveId" clId="{CF5D1D6D-8B6E-41A2-ABE0-F5C6A47367A9}" dt="2026-08-14T12:15:30.196" v="4950" actId="113"/>
        <pc:sldMkLst>
          <pc:docMk/>
          <pc:sldMk cId="188349008" sldId="14191"/>
        </pc:sldMkLst>
        <pc:graphicFrameChg chg="mod modGraphic">
          <ac:chgData name="明智 高" userId="13106cc9a47d8e8b" providerId="LiveId" clId="{CF5D1D6D-8B6E-41A2-ABE0-F5C6A47367A9}" dt="2026-08-14T12:15:30.196" v="4950" actId="113"/>
          <ac:graphicFrameMkLst>
            <pc:docMk/>
            <pc:sldMk cId="188349008" sldId="14191"/>
            <ac:graphicFrameMk id="7" creationId="{DAE591AD-02E2-936C-4A3F-B8322DE37273}"/>
          </ac:graphicFrameMkLst>
        </pc:graphicFrameChg>
      </pc:sldChg>
      <pc:sldChg chg="addSp delSp modSp new mod modClrScheme chgLayout">
        <pc:chgData name="明智 高" userId="13106cc9a47d8e8b" providerId="LiveId" clId="{CF5D1D6D-8B6E-41A2-ABE0-F5C6A47367A9}" dt="2026-08-14T12:26:09.863" v="4957" actId="931"/>
        <pc:sldMkLst>
          <pc:docMk/>
          <pc:sldMk cId="39824486" sldId="14192"/>
        </pc:sldMkLst>
        <pc:spChg chg="del">
          <ac:chgData name="明智 高" userId="13106cc9a47d8e8b" providerId="LiveId" clId="{CF5D1D6D-8B6E-41A2-ABE0-F5C6A47367A9}" dt="2026-08-14T12:25:14.434" v="4952" actId="700"/>
          <ac:spMkLst>
            <pc:docMk/>
            <pc:sldMk cId="39824486" sldId="14192"/>
            <ac:spMk id="2" creationId="{DD7A357D-E0EC-BE4D-3BB4-EB31747E80C7}"/>
          </ac:spMkLst>
        </pc:spChg>
        <pc:spChg chg="del">
          <ac:chgData name="明智 高" userId="13106cc9a47d8e8b" providerId="LiveId" clId="{CF5D1D6D-8B6E-41A2-ABE0-F5C6A47367A9}" dt="2026-08-14T12:25:14.434" v="4952" actId="700"/>
          <ac:spMkLst>
            <pc:docMk/>
            <pc:sldMk cId="39824486" sldId="14192"/>
            <ac:spMk id="3" creationId="{B831F01F-4DD5-134C-A6B0-03BED5DC712C}"/>
          </ac:spMkLst>
        </pc:spChg>
        <pc:spChg chg="mod ord">
          <ac:chgData name="明智 高" userId="13106cc9a47d8e8b" providerId="LiveId" clId="{CF5D1D6D-8B6E-41A2-ABE0-F5C6A47367A9}" dt="2026-08-14T12:25:14.434" v="4952" actId="700"/>
          <ac:spMkLst>
            <pc:docMk/>
            <pc:sldMk cId="39824486" sldId="14192"/>
            <ac:spMk id="4" creationId="{59299F07-DF0B-FDA9-8957-DF94AD7C82A5}"/>
          </ac:spMkLst>
        </pc:spChg>
        <pc:picChg chg="add mod">
          <ac:chgData name="明智 高" userId="13106cc9a47d8e8b" providerId="LiveId" clId="{CF5D1D6D-8B6E-41A2-ABE0-F5C6A47367A9}" dt="2026-08-14T12:26:09.863" v="4957" actId="931"/>
          <ac:picMkLst>
            <pc:docMk/>
            <pc:sldMk cId="39824486" sldId="14192"/>
            <ac:picMk id="6" creationId="{F2F0A500-FBAD-78B8-7B4A-317789628AB1}"/>
          </ac:picMkLst>
        </pc:picChg>
      </pc:sldChg>
      <pc:sldChg chg="addSp modSp add mod">
        <pc:chgData name="明智 高" userId="13106cc9a47d8e8b" providerId="LiveId" clId="{CF5D1D6D-8B6E-41A2-ABE0-F5C6A47367A9}" dt="2026-08-14T12:28:07.554" v="4963" actId="931"/>
        <pc:sldMkLst>
          <pc:docMk/>
          <pc:sldMk cId="4113302526" sldId="14193"/>
        </pc:sldMkLst>
        <pc:picChg chg="add mod">
          <ac:chgData name="明智 高" userId="13106cc9a47d8e8b" providerId="LiveId" clId="{CF5D1D6D-8B6E-41A2-ABE0-F5C6A47367A9}" dt="2026-08-14T12:28:07.554" v="4963" actId="931"/>
          <ac:picMkLst>
            <pc:docMk/>
            <pc:sldMk cId="4113302526" sldId="14193"/>
            <ac:picMk id="3" creationId="{67063201-8645-F109-4226-002A165CAC18}"/>
          </ac:picMkLst>
        </pc:picChg>
      </pc:sldChg>
      <pc:sldChg chg="addSp modSp add mod">
        <pc:chgData name="明智 高" userId="13106cc9a47d8e8b" providerId="LiveId" clId="{CF5D1D6D-8B6E-41A2-ABE0-F5C6A47367A9}" dt="2026-08-14T12:27:41.886" v="4961" actId="931"/>
        <pc:sldMkLst>
          <pc:docMk/>
          <pc:sldMk cId="1072580884" sldId="14194"/>
        </pc:sldMkLst>
        <pc:picChg chg="add mod">
          <ac:chgData name="明智 高" userId="13106cc9a47d8e8b" providerId="LiveId" clId="{CF5D1D6D-8B6E-41A2-ABE0-F5C6A47367A9}" dt="2026-08-14T12:27:41.886" v="4961" actId="931"/>
          <ac:picMkLst>
            <pc:docMk/>
            <pc:sldMk cId="1072580884" sldId="14194"/>
            <ac:picMk id="3" creationId="{C70BA53E-C2FE-ED5B-DDFD-142216008478}"/>
          </ac:picMkLst>
        </pc:picChg>
      </pc:sldChg>
      <pc:sldChg chg="addSp modSp add mod">
        <pc:chgData name="明智 高" userId="13106cc9a47d8e8b" providerId="LiveId" clId="{CF5D1D6D-8B6E-41A2-ABE0-F5C6A47367A9}" dt="2026-08-14T12:27:11" v="4960" actId="931"/>
        <pc:sldMkLst>
          <pc:docMk/>
          <pc:sldMk cId="805853132" sldId="14195"/>
        </pc:sldMkLst>
        <pc:picChg chg="add mod">
          <ac:chgData name="明智 高" userId="13106cc9a47d8e8b" providerId="LiveId" clId="{CF5D1D6D-8B6E-41A2-ABE0-F5C6A47367A9}" dt="2026-08-14T12:27:11" v="4960" actId="931"/>
          <ac:picMkLst>
            <pc:docMk/>
            <pc:sldMk cId="805853132" sldId="14195"/>
            <ac:picMk id="3" creationId="{0C9508A7-ADA2-2F50-45A5-8A9013A3352D}"/>
          </ac:picMkLst>
        </pc:picChg>
      </pc:sldChg>
      <pc:sldChg chg="addSp modSp add mod">
        <pc:chgData name="明智 高" userId="13106cc9a47d8e8b" providerId="LiveId" clId="{CF5D1D6D-8B6E-41A2-ABE0-F5C6A47367A9}" dt="2026-08-14T12:26:26.975" v="4959" actId="931"/>
        <pc:sldMkLst>
          <pc:docMk/>
          <pc:sldMk cId="21531904" sldId="14196"/>
        </pc:sldMkLst>
        <pc:picChg chg="add mod">
          <ac:chgData name="明智 高" userId="13106cc9a47d8e8b" providerId="LiveId" clId="{CF5D1D6D-8B6E-41A2-ABE0-F5C6A47367A9}" dt="2026-08-14T12:26:26.975" v="4959" actId="931"/>
          <ac:picMkLst>
            <pc:docMk/>
            <pc:sldMk cId="21531904" sldId="14196"/>
            <ac:picMk id="3" creationId="{6BB9F700-1516-2696-088F-9F1B3720CFA8}"/>
          </ac:picMkLst>
        </pc:picChg>
      </pc:sldChg>
      <pc:sldChg chg="addSp modSp add mod">
        <pc:chgData name="明智 高" userId="13106cc9a47d8e8b" providerId="LiveId" clId="{CF5D1D6D-8B6E-41A2-ABE0-F5C6A47367A9}" dt="2026-08-14T12:27:53.493" v="4962" actId="931"/>
        <pc:sldMkLst>
          <pc:docMk/>
          <pc:sldMk cId="552015238" sldId="14197"/>
        </pc:sldMkLst>
        <pc:picChg chg="add mod">
          <ac:chgData name="明智 高" userId="13106cc9a47d8e8b" providerId="LiveId" clId="{CF5D1D6D-8B6E-41A2-ABE0-F5C6A47367A9}" dt="2026-08-14T12:27:53.493" v="4962" actId="931"/>
          <ac:picMkLst>
            <pc:docMk/>
            <pc:sldMk cId="552015238" sldId="14197"/>
            <ac:picMk id="3" creationId="{D628EA3C-DF20-46E5-9455-E365BF4FDCD0}"/>
          </ac:picMkLst>
        </pc:picChg>
      </pc:sldChg>
      <pc:sldChg chg="addSp modSp new mod">
        <pc:chgData name="明智 高" userId="13106cc9a47d8e8b" providerId="LiveId" clId="{CF5D1D6D-8B6E-41A2-ABE0-F5C6A47367A9}" dt="2026-08-14T12:32:08.406" v="4965" actId="931"/>
        <pc:sldMkLst>
          <pc:docMk/>
          <pc:sldMk cId="1256253004" sldId="14198"/>
        </pc:sldMkLst>
        <pc:picChg chg="add mod">
          <ac:chgData name="明智 高" userId="13106cc9a47d8e8b" providerId="LiveId" clId="{CF5D1D6D-8B6E-41A2-ABE0-F5C6A47367A9}" dt="2026-08-14T12:32:08.406" v="4965" actId="931"/>
          <ac:picMkLst>
            <pc:docMk/>
            <pc:sldMk cId="1256253004" sldId="14198"/>
            <ac:picMk id="4" creationId="{028ED1DD-81C4-85E4-C4E3-0CB2F56044FE}"/>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6784C9-C352-4A3A-AB4F-E73B7EFE7116}" type="doc">
      <dgm:prSet loTypeId="urn:microsoft.com/office/officeart/2005/8/layout/rings+Icon" loCatId="relationship" qsTypeId="urn:microsoft.com/office/officeart/2005/8/quickstyle/simple4" qsCatId="simple" csTypeId="urn:microsoft.com/office/officeart/2005/8/colors/colorful2" csCatId="colorful" phldr="1"/>
      <dgm:spPr/>
    </dgm:pt>
    <dgm:pt modelId="{EC38E271-73CD-4D7B-A66B-861CA7488EC7}">
      <dgm:prSet phldrT="[Text]"/>
      <dgm:spPr/>
      <dgm:t>
        <a:bodyPr rtlCol="0"/>
        <a:lstStyle/>
        <a:p>
          <a:pPr rtl="0"/>
          <a:r>
            <a:rPr lang="zh-TW" altLang="en-US" dirty="0">
              <a:latin typeface="細明體" panose="02020509000000000000" pitchFamily="49" charset="-120"/>
              <a:ea typeface="細明體" panose="02020509000000000000" pitchFamily="49" charset="-120"/>
            </a:rPr>
            <a:t>自力</a:t>
          </a:r>
        </a:p>
      </dgm:t>
      <dgm:extLst>
        <a:ext uri="{E40237B7-FDA0-4F09-8148-C483321AD2D9}">
          <dgm14:cNvPr xmlns:dgm14="http://schemas.microsoft.com/office/drawing/2010/diagram" id="0" name="" title="Group A"/>
        </a:ext>
      </dgm:extLst>
    </dgm:pt>
    <dgm:pt modelId="{0EA99F19-5B2F-4C1C-9650-BC734B55276C}" type="parTrans" cxnId="{6635741C-801F-47A2-A3AF-03D68A077957}">
      <dgm:prSet/>
      <dgm:spPr/>
      <dgm:t>
        <a:bodyPr rtlCol="0"/>
        <a:lstStyle/>
        <a:p>
          <a:pPr rtl="0"/>
          <a:endParaRPr lang="en-US">
            <a:latin typeface="細明體" panose="02020509000000000000" pitchFamily="49" charset="-120"/>
            <a:ea typeface="細明體" panose="02020509000000000000" pitchFamily="49" charset="-120"/>
          </a:endParaRPr>
        </a:p>
      </dgm:t>
    </dgm:pt>
    <dgm:pt modelId="{E4286A04-4462-4767-ADE1-E306C144DD1F}" type="sibTrans" cxnId="{6635741C-801F-47A2-A3AF-03D68A077957}">
      <dgm:prSet/>
      <dgm:spPr/>
      <dgm:t>
        <a:bodyPr rtlCol="0"/>
        <a:lstStyle/>
        <a:p>
          <a:pPr rtl="0"/>
          <a:endParaRPr lang="en-US">
            <a:latin typeface="細明體" panose="02020509000000000000" pitchFamily="49" charset="-120"/>
            <a:ea typeface="細明體" panose="02020509000000000000" pitchFamily="49" charset="-120"/>
          </a:endParaRPr>
        </a:p>
      </dgm:t>
    </dgm:pt>
    <dgm:pt modelId="{56C32169-1400-436F-A8EC-619B9C7E6936}">
      <dgm:prSet phldrT="[Text]"/>
      <dgm:spPr/>
      <dgm:t>
        <a:bodyPr rtlCol="0"/>
        <a:lstStyle/>
        <a:p>
          <a:pPr rtl="0"/>
          <a:r>
            <a:rPr lang="zh-TW" altLang="en-US" dirty="0">
              <a:latin typeface="細明體" panose="02020509000000000000" pitchFamily="49" charset="-120"/>
              <a:ea typeface="細明體" panose="02020509000000000000" pitchFamily="49" charset="-120"/>
            </a:rPr>
            <a:t>他力</a:t>
          </a:r>
          <a:endParaRPr lang="zh-tw" dirty="0">
            <a:latin typeface="細明體" panose="02020509000000000000" pitchFamily="49" charset="-120"/>
            <a:ea typeface="細明體" panose="02020509000000000000" pitchFamily="49" charset="-120"/>
          </a:endParaRPr>
        </a:p>
      </dgm:t>
      <dgm:extLst>
        <a:ext uri="{E40237B7-FDA0-4F09-8148-C483321AD2D9}">
          <dgm14:cNvPr xmlns:dgm14="http://schemas.microsoft.com/office/drawing/2010/diagram" id="0" name="" title="Group B"/>
        </a:ext>
      </dgm:extLst>
    </dgm:pt>
    <dgm:pt modelId="{206CD43D-A52D-4932-884E-340EA7F3FF6B}" type="parTrans" cxnId="{DFCD2E9B-B722-40E1-AA2E-87695AFE660E}">
      <dgm:prSet/>
      <dgm:spPr/>
      <dgm:t>
        <a:bodyPr rtlCol="0"/>
        <a:lstStyle/>
        <a:p>
          <a:pPr rtl="0"/>
          <a:endParaRPr lang="en-US">
            <a:latin typeface="細明體" panose="02020509000000000000" pitchFamily="49" charset="-120"/>
            <a:ea typeface="細明體" panose="02020509000000000000" pitchFamily="49" charset="-120"/>
          </a:endParaRPr>
        </a:p>
      </dgm:t>
    </dgm:pt>
    <dgm:pt modelId="{C0CE6C8E-CD32-48F9-8A54-7675A2CF02D0}" type="sibTrans" cxnId="{DFCD2E9B-B722-40E1-AA2E-87695AFE660E}">
      <dgm:prSet/>
      <dgm:spPr/>
      <dgm:t>
        <a:bodyPr rtlCol="0"/>
        <a:lstStyle/>
        <a:p>
          <a:pPr rtl="0"/>
          <a:endParaRPr lang="en-US">
            <a:latin typeface="細明體" panose="02020509000000000000" pitchFamily="49" charset="-120"/>
            <a:ea typeface="細明體" panose="02020509000000000000" pitchFamily="49" charset="-120"/>
          </a:endParaRPr>
        </a:p>
      </dgm:t>
    </dgm:pt>
    <dgm:pt modelId="{459EC89A-47B8-4868-BBE9-9476FBD4735E}">
      <dgm:prSet phldrT="[Text]"/>
      <dgm:spPr/>
      <dgm:t>
        <a:bodyPr rtlCol="0"/>
        <a:lstStyle/>
        <a:p>
          <a:pPr rtl="0"/>
          <a:r>
            <a:rPr lang="zh-TW" altLang="en-US" dirty="0">
              <a:latin typeface="細明體" panose="02020509000000000000" pitchFamily="49" charset="-120"/>
              <a:ea typeface="細明體" panose="02020509000000000000" pitchFamily="49" charset="-120"/>
            </a:rPr>
            <a:t>佛力</a:t>
          </a:r>
        </a:p>
      </dgm:t>
      <dgm:extLst>
        <a:ext uri="{E40237B7-FDA0-4F09-8148-C483321AD2D9}">
          <dgm14:cNvPr xmlns:dgm14="http://schemas.microsoft.com/office/drawing/2010/diagram" id="0" name="" title="Group C"/>
        </a:ext>
      </dgm:extLst>
    </dgm:pt>
    <dgm:pt modelId="{3B7A3293-3A0C-4891-99E7-141D50C0301C}" type="parTrans" cxnId="{C70F4E87-7751-4AB2-A73D-197D003AD2F4}">
      <dgm:prSet/>
      <dgm:spPr/>
      <dgm:t>
        <a:bodyPr rtlCol="0"/>
        <a:lstStyle/>
        <a:p>
          <a:pPr rtl="0"/>
          <a:endParaRPr lang="en-US">
            <a:latin typeface="細明體" panose="02020509000000000000" pitchFamily="49" charset="-120"/>
            <a:ea typeface="細明體" panose="02020509000000000000" pitchFamily="49" charset="-120"/>
          </a:endParaRPr>
        </a:p>
      </dgm:t>
    </dgm:pt>
    <dgm:pt modelId="{D3368E72-87E7-49A6-B731-AD2AC3EA2532}" type="sibTrans" cxnId="{C70F4E87-7751-4AB2-A73D-197D003AD2F4}">
      <dgm:prSet/>
      <dgm:spPr/>
      <dgm:t>
        <a:bodyPr rtlCol="0"/>
        <a:lstStyle/>
        <a:p>
          <a:pPr rtl="0"/>
          <a:endParaRPr lang="en-US">
            <a:latin typeface="細明體" panose="02020509000000000000" pitchFamily="49" charset="-120"/>
            <a:ea typeface="細明體" panose="02020509000000000000" pitchFamily="49" charset="-120"/>
          </a:endParaRPr>
        </a:p>
      </dgm:t>
    </dgm:pt>
    <dgm:pt modelId="{6EDA52E5-A2A7-435F-9246-0D388ED0D00A}" type="pres">
      <dgm:prSet presAssocID="{466784C9-C352-4A3A-AB4F-E73B7EFE7116}" presName="Name0" presStyleCnt="0">
        <dgm:presLayoutVars>
          <dgm:chMax val="7"/>
          <dgm:dir/>
          <dgm:resizeHandles val="exact"/>
        </dgm:presLayoutVars>
      </dgm:prSet>
      <dgm:spPr/>
    </dgm:pt>
    <dgm:pt modelId="{073C0186-C529-47F6-9A3F-AC54F3EC1A71}" type="pres">
      <dgm:prSet presAssocID="{466784C9-C352-4A3A-AB4F-E73B7EFE7116}" presName="ellipse1" presStyleLbl="vennNode1" presStyleIdx="0" presStyleCnt="3">
        <dgm:presLayoutVars>
          <dgm:bulletEnabled val="1"/>
        </dgm:presLayoutVars>
      </dgm:prSet>
      <dgm:spPr/>
    </dgm:pt>
    <dgm:pt modelId="{B34614A2-1392-4E77-BDA0-2BEA4D89C2F7}" type="pres">
      <dgm:prSet presAssocID="{466784C9-C352-4A3A-AB4F-E73B7EFE7116}" presName="ellipse2" presStyleLbl="vennNode1" presStyleIdx="1" presStyleCnt="3">
        <dgm:presLayoutVars>
          <dgm:bulletEnabled val="1"/>
        </dgm:presLayoutVars>
      </dgm:prSet>
      <dgm:spPr/>
    </dgm:pt>
    <dgm:pt modelId="{2D81501D-F97C-4215-9373-9F01E07C91FE}" type="pres">
      <dgm:prSet presAssocID="{466784C9-C352-4A3A-AB4F-E73B7EFE7116}" presName="ellipse3" presStyleLbl="vennNode1" presStyleIdx="2" presStyleCnt="3">
        <dgm:presLayoutVars>
          <dgm:bulletEnabled val="1"/>
        </dgm:presLayoutVars>
      </dgm:prSet>
      <dgm:spPr/>
    </dgm:pt>
  </dgm:ptLst>
  <dgm:cxnLst>
    <dgm:cxn modelId="{CDDBB908-DA88-4E73-98AC-B93F027CF084}" type="presOf" srcId="{459EC89A-47B8-4868-BBE9-9476FBD4735E}" destId="{2D81501D-F97C-4215-9373-9F01E07C91FE}" srcOrd="0" destOrd="0" presId="urn:microsoft.com/office/officeart/2005/8/layout/rings+Icon"/>
    <dgm:cxn modelId="{6635741C-801F-47A2-A3AF-03D68A077957}" srcId="{466784C9-C352-4A3A-AB4F-E73B7EFE7116}" destId="{EC38E271-73CD-4D7B-A66B-861CA7488EC7}" srcOrd="0" destOrd="0" parTransId="{0EA99F19-5B2F-4C1C-9650-BC734B55276C}" sibTransId="{E4286A04-4462-4767-ADE1-E306C144DD1F}"/>
    <dgm:cxn modelId="{C70F4E87-7751-4AB2-A73D-197D003AD2F4}" srcId="{466784C9-C352-4A3A-AB4F-E73B7EFE7116}" destId="{459EC89A-47B8-4868-BBE9-9476FBD4735E}" srcOrd="2" destOrd="0" parTransId="{3B7A3293-3A0C-4891-99E7-141D50C0301C}" sibTransId="{D3368E72-87E7-49A6-B731-AD2AC3EA2532}"/>
    <dgm:cxn modelId="{DFCD2E9B-B722-40E1-AA2E-87695AFE660E}" srcId="{466784C9-C352-4A3A-AB4F-E73B7EFE7116}" destId="{56C32169-1400-436F-A8EC-619B9C7E6936}" srcOrd="1" destOrd="0" parTransId="{206CD43D-A52D-4932-884E-340EA7F3FF6B}" sibTransId="{C0CE6C8E-CD32-48F9-8A54-7675A2CF02D0}"/>
    <dgm:cxn modelId="{29AA74D2-84E1-48EC-8E00-BBF044D53BCE}" type="presOf" srcId="{466784C9-C352-4A3A-AB4F-E73B7EFE7116}" destId="{6EDA52E5-A2A7-435F-9246-0D388ED0D00A}" srcOrd="0" destOrd="0" presId="urn:microsoft.com/office/officeart/2005/8/layout/rings+Icon"/>
    <dgm:cxn modelId="{5E608FEA-395A-446E-AE17-CB6CF05A8788}" type="presOf" srcId="{EC38E271-73CD-4D7B-A66B-861CA7488EC7}" destId="{073C0186-C529-47F6-9A3F-AC54F3EC1A71}" srcOrd="0" destOrd="0" presId="urn:microsoft.com/office/officeart/2005/8/layout/rings+Icon"/>
    <dgm:cxn modelId="{F5AC7BFA-D3B8-4821-9948-783EC7196B29}" type="presOf" srcId="{56C32169-1400-436F-A8EC-619B9C7E6936}" destId="{B34614A2-1392-4E77-BDA0-2BEA4D89C2F7}" srcOrd="0" destOrd="0" presId="urn:microsoft.com/office/officeart/2005/8/layout/rings+Icon"/>
    <dgm:cxn modelId="{DBE26B54-7079-4FFC-87E1-3554F7051E35}" type="presParOf" srcId="{6EDA52E5-A2A7-435F-9246-0D388ED0D00A}" destId="{073C0186-C529-47F6-9A3F-AC54F3EC1A71}" srcOrd="0" destOrd="0" presId="urn:microsoft.com/office/officeart/2005/8/layout/rings+Icon"/>
    <dgm:cxn modelId="{D6408F6A-19A4-403D-A1B1-2FB7672E934D}" type="presParOf" srcId="{6EDA52E5-A2A7-435F-9246-0D388ED0D00A}" destId="{B34614A2-1392-4E77-BDA0-2BEA4D89C2F7}" srcOrd="1" destOrd="0" presId="urn:microsoft.com/office/officeart/2005/8/layout/rings+Icon"/>
    <dgm:cxn modelId="{E3EED042-9059-4857-A024-B8C959786EE0}" type="presParOf" srcId="{6EDA52E5-A2A7-435F-9246-0D388ED0D00A}" destId="{2D81501D-F97C-4215-9373-9F01E07C91FE}" srcOrd="2"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66784C9-C352-4A3A-AB4F-E73B7EFE7116}" type="doc">
      <dgm:prSet loTypeId="urn:microsoft.com/office/officeart/2005/8/layout/rings+Icon" loCatId="relationship" qsTypeId="urn:microsoft.com/office/officeart/2005/8/quickstyle/simple4" qsCatId="simple" csTypeId="urn:microsoft.com/office/officeart/2005/8/colors/colorful2" csCatId="colorful" phldr="1"/>
      <dgm:spPr/>
    </dgm:pt>
    <dgm:pt modelId="{EC38E271-73CD-4D7B-A66B-861CA7488EC7}">
      <dgm:prSet phldrT="[Text]"/>
      <dgm:spPr/>
      <dgm:t>
        <a:bodyPr rtlCol="0"/>
        <a:lstStyle/>
        <a:p>
          <a:pPr rtl="0"/>
          <a:r>
            <a:rPr lang="zh-TW" altLang="en-US" b="1" dirty="0">
              <a:latin typeface="細明體" panose="02020509000000000000" pitchFamily="49" charset="-120"/>
              <a:ea typeface="細明體" panose="02020509000000000000" pitchFamily="49" charset="-120"/>
            </a:rPr>
            <a:t>自力</a:t>
          </a:r>
        </a:p>
      </dgm:t>
      <dgm:extLst>
        <a:ext uri="{E40237B7-FDA0-4F09-8148-C483321AD2D9}">
          <dgm14:cNvPr xmlns:dgm14="http://schemas.microsoft.com/office/drawing/2010/diagram" id="0" name="" title="Group A"/>
        </a:ext>
      </dgm:extLst>
    </dgm:pt>
    <dgm:pt modelId="{0EA99F19-5B2F-4C1C-9650-BC734B55276C}" type="parTrans" cxnId="{6635741C-801F-47A2-A3AF-03D68A077957}">
      <dgm:prSet/>
      <dgm:spPr/>
      <dgm:t>
        <a:bodyPr rtlCol="0"/>
        <a:lstStyle/>
        <a:p>
          <a:pPr rtl="0"/>
          <a:endParaRPr lang="en-US">
            <a:latin typeface="細明體" panose="02020509000000000000" pitchFamily="49" charset="-120"/>
            <a:ea typeface="細明體" panose="02020509000000000000" pitchFamily="49" charset="-120"/>
          </a:endParaRPr>
        </a:p>
      </dgm:t>
    </dgm:pt>
    <dgm:pt modelId="{E4286A04-4462-4767-ADE1-E306C144DD1F}" type="sibTrans" cxnId="{6635741C-801F-47A2-A3AF-03D68A077957}">
      <dgm:prSet/>
      <dgm:spPr/>
      <dgm:t>
        <a:bodyPr rtlCol="0"/>
        <a:lstStyle/>
        <a:p>
          <a:pPr rtl="0"/>
          <a:endParaRPr lang="en-US">
            <a:latin typeface="細明體" panose="02020509000000000000" pitchFamily="49" charset="-120"/>
            <a:ea typeface="細明體" panose="02020509000000000000" pitchFamily="49" charset="-120"/>
          </a:endParaRPr>
        </a:p>
      </dgm:t>
    </dgm:pt>
    <dgm:pt modelId="{56C32169-1400-436F-A8EC-619B9C7E6936}">
      <dgm:prSet phldrT="[Text]"/>
      <dgm:spPr/>
      <dgm:t>
        <a:bodyPr rtlCol="0"/>
        <a:lstStyle/>
        <a:p>
          <a:pPr rtl="0"/>
          <a:r>
            <a:rPr lang="zh-TW" altLang="en-US" b="1" dirty="0">
              <a:latin typeface="細明體" panose="02020509000000000000" pitchFamily="49" charset="-120"/>
              <a:ea typeface="細明體" panose="02020509000000000000" pitchFamily="49" charset="-120"/>
            </a:rPr>
            <a:t>佛力</a:t>
          </a:r>
          <a:endParaRPr lang="zh-tw" b="1" dirty="0">
            <a:latin typeface="細明體" panose="02020509000000000000" pitchFamily="49" charset="-120"/>
            <a:ea typeface="細明體" panose="02020509000000000000" pitchFamily="49" charset="-120"/>
          </a:endParaRPr>
        </a:p>
      </dgm:t>
      <dgm:extLst>
        <a:ext uri="{E40237B7-FDA0-4F09-8148-C483321AD2D9}">
          <dgm14:cNvPr xmlns:dgm14="http://schemas.microsoft.com/office/drawing/2010/diagram" id="0" name="" title="Group B"/>
        </a:ext>
      </dgm:extLst>
    </dgm:pt>
    <dgm:pt modelId="{206CD43D-A52D-4932-884E-340EA7F3FF6B}" type="parTrans" cxnId="{DFCD2E9B-B722-40E1-AA2E-87695AFE660E}">
      <dgm:prSet/>
      <dgm:spPr/>
      <dgm:t>
        <a:bodyPr rtlCol="0"/>
        <a:lstStyle/>
        <a:p>
          <a:pPr rtl="0"/>
          <a:endParaRPr lang="en-US">
            <a:latin typeface="細明體" panose="02020509000000000000" pitchFamily="49" charset="-120"/>
            <a:ea typeface="細明體" panose="02020509000000000000" pitchFamily="49" charset="-120"/>
          </a:endParaRPr>
        </a:p>
      </dgm:t>
    </dgm:pt>
    <dgm:pt modelId="{C0CE6C8E-CD32-48F9-8A54-7675A2CF02D0}" type="sibTrans" cxnId="{DFCD2E9B-B722-40E1-AA2E-87695AFE660E}">
      <dgm:prSet/>
      <dgm:spPr/>
      <dgm:t>
        <a:bodyPr rtlCol="0"/>
        <a:lstStyle/>
        <a:p>
          <a:pPr rtl="0"/>
          <a:endParaRPr lang="en-US">
            <a:latin typeface="細明體" panose="02020509000000000000" pitchFamily="49" charset="-120"/>
            <a:ea typeface="細明體" panose="02020509000000000000" pitchFamily="49" charset="-120"/>
          </a:endParaRPr>
        </a:p>
      </dgm:t>
    </dgm:pt>
    <dgm:pt modelId="{459EC89A-47B8-4868-BBE9-9476FBD4735E}">
      <dgm:prSet phldrT="[Text]"/>
      <dgm:spPr/>
      <dgm:t>
        <a:bodyPr rtlCol="0"/>
        <a:lstStyle/>
        <a:p>
          <a:pPr rtl="0"/>
          <a:r>
            <a:rPr lang="zh-TW" altLang="en-US" b="1" dirty="0">
              <a:latin typeface="細明體" panose="02020509000000000000" pitchFamily="49" charset="-120"/>
              <a:ea typeface="細明體" panose="02020509000000000000" pitchFamily="49" charset="-120"/>
            </a:rPr>
            <a:t>他力</a:t>
          </a:r>
        </a:p>
      </dgm:t>
      <dgm:extLst>
        <a:ext uri="{E40237B7-FDA0-4F09-8148-C483321AD2D9}">
          <dgm14:cNvPr xmlns:dgm14="http://schemas.microsoft.com/office/drawing/2010/diagram" id="0" name="" title="Group C"/>
        </a:ext>
      </dgm:extLst>
    </dgm:pt>
    <dgm:pt modelId="{3B7A3293-3A0C-4891-99E7-141D50C0301C}" type="parTrans" cxnId="{C70F4E87-7751-4AB2-A73D-197D003AD2F4}">
      <dgm:prSet/>
      <dgm:spPr/>
      <dgm:t>
        <a:bodyPr rtlCol="0"/>
        <a:lstStyle/>
        <a:p>
          <a:pPr rtl="0"/>
          <a:endParaRPr lang="en-US">
            <a:latin typeface="細明體" panose="02020509000000000000" pitchFamily="49" charset="-120"/>
            <a:ea typeface="細明體" panose="02020509000000000000" pitchFamily="49" charset="-120"/>
          </a:endParaRPr>
        </a:p>
      </dgm:t>
    </dgm:pt>
    <dgm:pt modelId="{D3368E72-87E7-49A6-B731-AD2AC3EA2532}" type="sibTrans" cxnId="{C70F4E87-7751-4AB2-A73D-197D003AD2F4}">
      <dgm:prSet/>
      <dgm:spPr/>
      <dgm:t>
        <a:bodyPr rtlCol="0"/>
        <a:lstStyle/>
        <a:p>
          <a:pPr rtl="0"/>
          <a:endParaRPr lang="en-US">
            <a:latin typeface="細明體" panose="02020509000000000000" pitchFamily="49" charset="-120"/>
            <a:ea typeface="細明體" panose="02020509000000000000" pitchFamily="49" charset="-120"/>
          </a:endParaRPr>
        </a:p>
      </dgm:t>
    </dgm:pt>
    <dgm:pt modelId="{6EDA52E5-A2A7-435F-9246-0D388ED0D00A}" type="pres">
      <dgm:prSet presAssocID="{466784C9-C352-4A3A-AB4F-E73B7EFE7116}" presName="Name0" presStyleCnt="0">
        <dgm:presLayoutVars>
          <dgm:chMax val="7"/>
          <dgm:dir/>
          <dgm:resizeHandles val="exact"/>
        </dgm:presLayoutVars>
      </dgm:prSet>
      <dgm:spPr/>
    </dgm:pt>
    <dgm:pt modelId="{073C0186-C529-47F6-9A3F-AC54F3EC1A71}" type="pres">
      <dgm:prSet presAssocID="{466784C9-C352-4A3A-AB4F-E73B7EFE7116}" presName="ellipse1" presStyleLbl="vennNode1" presStyleIdx="0" presStyleCnt="3">
        <dgm:presLayoutVars>
          <dgm:bulletEnabled val="1"/>
        </dgm:presLayoutVars>
      </dgm:prSet>
      <dgm:spPr/>
    </dgm:pt>
    <dgm:pt modelId="{B34614A2-1392-4E77-BDA0-2BEA4D89C2F7}" type="pres">
      <dgm:prSet presAssocID="{466784C9-C352-4A3A-AB4F-E73B7EFE7116}" presName="ellipse2" presStyleLbl="vennNode1" presStyleIdx="1" presStyleCnt="3">
        <dgm:presLayoutVars>
          <dgm:bulletEnabled val="1"/>
        </dgm:presLayoutVars>
      </dgm:prSet>
      <dgm:spPr/>
    </dgm:pt>
    <dgm:pt modelId="{2D81501D-F97C-4215-9373-9F01E07C91FE}" type="pres">
      <dgm:prSet presAssocID="{466784C9-C352-4A3A-AB4F-E73B7EFE7116}" presName="ellipse3" presStyleLbl="vennNode1" presStyleIdx="2" presStyleCnt="3">
        <dgm:presLayoutVars>
          <dgm:bulletEnabled val="1"/>
        </dgm:presLayoutVars>
      </dgm:prSet>
      <dgm:spPr/>
    </dgm:pt>
  </dgm:ptLst>
  <dgm:cxnLst>
    <dgm:cxn modelId="{CDDBB908-DA88-4E73-98AC-B93F027CF084}" type="presOf" srcId="{459EC89A-47B8-4868-BBE9-9476FBD4735E}" destId="{2D81501D-F97C-4215-9373-9F01E07C91FE}" srcOrd="0" destOrd="0" presId="urn:microsoft.com/office/officeart/2005/8/layout/rings+Icon"/>
    <dgm:cxn modelId="{6635741C-801F-47A2-A3AF-03D68A077957}" srcId="{466784C9-C352-4A3A-AB4F-E73B7EFE7116}" destId="{EC38E271-73CD-4D7B-A66B-861CA7488EC7}" srcOrd="0" destOrd="0" parTransId="{0EA99F19-5B2F-4C1C-9650-BC734B55276C}" sibTransId="{E4286A04-4462-4767-ADE1-E306C144DD1F}"/>
    <dgm:cxn modelId="{C70F4E87-7751-4AB2-A73D-197D003AD2F4}" srcId="{466784C9-C352-4A3A-AB4F-E73B7EFE7116}" destId="{459EC89A-47B8-4868-BBE9-9476FBD4735E}" srcOrd="2" destOrd="0" parTransId="{3B7A3293-3A0C-4891-99E7-141D50C0301C}" sibTransId="{D3368E72-87E7-49A6-B731-AD2AC3EA2532}"/>
    <dgm:cxn modelId="{DFCD2E9B-B722-40E1-AA2E-87695AFE660E}" srcId="{466784C9-C352-4A3A-AB4F-E73B7EFE7116}" destId="{56C32169-1400-436F-A8EC-619B9C7E6936}" srcOrd="1" destOrd="0" parTransId="{206CD43D-A52D-4932-884E-340EA7F3FF6B}" sibTransId="{C0CE6C8E-CD32-48F9-8A54-7675A2CF02D0}"/>
    <dgm:cxn modelId="{29AA74D2-84E1-48EC-8E00-BBF044D53BCE}" type="presOf" srcId="{466784C9-C352-4A3A-AB4F-E73B7EFE7116}" destId="{6EDA52E5-A2A7-435F-9246-0D388ED0D00A}" srcOrd="0" destOrd="0" presId="urn:microsoft.com/office/officeart/2005/8/layout/rings+Icon"/>
    <dgm:cxn modelId="{5E608FEA-395A-446E-AE17-CB6CF05A8788}" type="presOf" srcId="{EC38E271-73CD-4D7B-A66B-861CA7488EC7}" destId="{073C0186-C529-47F6-9A3F-AC54F3EC1A71}" srcOrd="0" destOrd="0" presId="urn:microsoft.com/office/officeart/2005/8/layout/rings+Icon"/>
    <dgm:cxn modelId="{F5AC7BFA-D3B8-4821-9948-783EC7196B29}" type="presOf" srcId="{56C32169-1400-436F-A8EC-619B9C7E6936}" destId="{B34614A2-1392-4E77-BDA0-2BEA4D89C2F7}" srcOrd="0" destOrd="0" presId="urn:microsoft.com/office/officeart/2005/8/layout/rings+Icon"/>
    <dgm:cxn modelId="{DBE26B54-7079-4FFC-87E1-3554F7051E35}" type="presParOf" srcId="{6EDA52E5-A2A7-435F-9246-0D388ED0D00A}" destId="{073C0186-C529-47F6-9A3F-AC54F3EC1A71}" srcOrd="0" destOrd="0" presId="urn:microsoft.com/office/officeart/2005/8/layout/rings+Icon"/>
    <dgm:cxn modelId="{D6408F6A-19A4-403D-A1B1-2FB7672E934D}" type="presParOf" srcId="{6EDA52E5-A2A7-435F-9246-0D388ED0D00A}" destId="{B34614A2-1392-4E77-BDA0-2BEA4D89C2F7}" srcOrd="1" destOrd="0" presId="urn:microsoft.com/office/officeart/2005/8/layout/rings+Icon"/>
    <dgm:cxn modelId="{E3EED042-9059-4857-A024-B8C959786EE0}" type="presParOf" srcId="{6EDA52E5-A2A7-435F-9246-0D388ED0D00A}" destId="{2D81501D-F97C-4215-9373-9F01E07C91FE}" srcOrd="2"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3C0186-C529-47F6-9A3F-AC54F3EC1A71}">
      <dsp:nvSpPr>
        <dsp:cNvPr id="0" name=""/>
        <dsp:cNvSpPr/>
      </dsp:nvSpPr>
      <dsp:spPr>
        <a:xfrm>
          <a:off x="0" y="42752"/>
          <a:ext cx="2433665" cy="2433630"/>
        </a:xfrm>
        <a:prstGeom prst="ellipse">
          <a:avLst/>
        </a:prstGeom>
        <a:gradFill rotWithShape="0">
          <a:gsLst>
            <a:gs pos="0">
              <a:schemeClr val="accent2">
                <a:alpha val="50000"/>
                <a:hueOff val="0"/>
                <a:satOff val="0"/>
                <a:lumOff val="0"/>
                <a:alphaOff val="0"/>
                <a:satMod val="103000"/>
                <a:lumMod val="102000"/>
                <a:tint val="94000"/>
              </a:schemeClr>
            </a:gs>
            <a:gs pos="50000">
              <a:schemeClr val="accent2">
                <a:alpha val="50000"/>
                <a:hueOff val="0"/>
                <a:satOff val="0"/>
                <a:lumOff val="0"/>
                <a:alphaOff val="0"/>
                <a:satMod val="110000"/>
                <a:lumMod val="100000"/>
                <a:shade val="100000"/>
              </a:schemeClr>
            </a:gs>
            <a:gs pos="100000">
              <a:schemeClr val="accent2">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98120" tIns="198120" rIns="198120" bIns="198120" numCol="1" spcCol="1270" rtlCol="0" anchor="ctr" anchorCtr="0">
          <a:noAutofit/>
        </a:bodyPr>
        <a:lstStyle/>
        <a:p>
          <a:pPr marL="0" lvl="0" indent="0" algn="ctr" defTabSz="2311400" rtl="0">
            <a:lnSpc>
              <a:spcPct val="90000"/>
            </a:lnSpc>
            <a:spcBef>
              <a:spcPct val="0"/>
            </a:spcBef>
            <a:spcAft>
              <a:spcPct val="35000"/>
            </a:spcAft>
            <a:buNone/>
          </a:pPr>
          <a:r>
            <a:rPr lang="zh-TW" altLang="en-US" sz="5200" kern="1200" dirty="0">
              <a:latin typeface="細明體" panose="02020509000000000000" pitchFamily="49" charset="-120"/>
              <a:ea typeface="細明體" panose="02020509000000000000" pitchFamily="49" charset="-120"/>
            </a:rPr>
            <a:t>自力</a:t>
          </a:r>
        </a:p>
      </dsp:txBody>
      <dsp:txXfrm>
        <a:off x="356402" y="399149"/>
        <a:ext cx="1720861" cy="1720836"/>
      </dsp:txXfrm>
    </dsp:sp>
    <dsp:sp modelId="{B34614A2-1392-4E77-BDA0-2BEA4D89C2F7}">
      <dsp:nvSpPr>
        <dsp:cNvPr id="0" name=""/>
        <dsp:cNvSpPr/>
      </dsp:nvSpPr>
      <dsp:spPr>
        <a:xfrm>
          <a:off x="1252629" y="1665848"/>
          <a:ext cx="2433665" cy="2433630"/>
        </a:xfrm>
        <a:prstGeom prst="ellipse">
          <a:avLst/>
        </a:prstGeom>
        <a:gradFill rotWithShape="0">
          <a:gsLst>
            <a:gs pos="0">
              <a:schemeClr val="accent2">
                <a:alpha val="50000"/>
                <a:hueOff val="3936447"/>
                <a:satOff val="-4538"/>
                <a:lumOff val="-3138"/>
                <a:alphaOff val="0"/>
                <a:satMod val="103000"/>
                <a:lumMod val="102000"/>
                <a:tint val="94000"/>
              </a:schemeClr>
            </a:gs>
            <a:gs pos="50000">
              <a:schemeClr val="accent2">
                <a:alpha val="50000"/>
                <a:hueOff val="3936447"/>
                <a:satOff val="-4538"/>
                <a:lumOff val="-3138"/>
                <a:alphaOff val="0"/>
                <a:satMod val="110000"/>
                <a:lumMod val="100000"/>
                <a:shade val="100000"/>
              </a:schemeClr>
            </a:gs>
            <a:gs pos="100000">
              <a:schemeClr val="accent2">
                <a:alpha val="50000"/>
                <a:hueOff val="3936447"/>
                <a:satOff val="-4538"/>
                <a:lumOff val="-3138"/>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98120" tIns="198120" rIns="198120" bIns="198120" numCol="1" spcCol="1270" rtlCol="0" anchor="ctr" anchorCtr="0">
          <a:noAutofit/>
        </a:bodyPr>
        <a:lstStyle/>
        <a:p>
          <a:pPr marL="0" lvl="0" indent="0" algn="ctr" defTabSz="2311400" rtl="0">
            <a:lnSpc>
              <a:spcPct val="90000"/>
            </a:lnSpc>
            <a:spcBef>
              <a:spcPct val="0"/>
            </a:spcBef>
            <a:spcAft>
              <a:spcPct val="35000"/>
            </a:spcAft>
            <a:buNone/>
          </a:pPr>
          <a:r>
            <a:rPr lang="zh-TW" altLang="en-US" sz="5200" kern="1200" dirty="0">
              <a:latin typeface="細明體" panose="02020509000000000000" pitchFamily="49" charset="-120"/>
              <a:ea typeface="細明體" panose="02020509000000000000" pitchFamily="49" charset="-120"/>
            </a:rPr>
            <a:t>他力</a:t>
          </a:r>
          <a:endParaRPr lang="zh-tw" sz="5200" kern="1200" dirty="0">
            <a:latin typeface="細明體" panose="02020509000000000000" pitchFamily="49" charset="-120"/>
            <a:ea typeface="細明體" panose="02020509000000000000" pitchFamily="49" charset="-120"/>
          </a:endParaRPr>
        </a:p>
      </dsp:txBody>
      <dsp:txXfrm>
        <a:off x="1609031" y="2022245"/>
        <a:ext cx="1720861" cy="1720836"/>
      </dsp:txXfrm>
    </dsp:sp>
    <dsp:sp modelId="{2D81501D-F97C-4215-9373-9F01E07C91FE}">
      <dsp:nvSpPr>
        <dsp:cNvPr id="0" name=""/>
        <dsp:cNvSpPr/>
      </dsp:nvSpPr>
      <dsp:spPr>
        <a:xfrm>
          <a:off x="2503777" y="42752"/>
          <a:ext cx="2433665" cy="2433630"/>
        </a:xfrm>
        <a:prstGeom prst="ellipse">
          <a:avLst/>
        </a:prstGeom>
        <a:gradFill rotWithShape="0">
          <a:gsLst>
            <a:gs pos="0">
              <a:schemeClr val="accent2">
                <a:alpha val="50000"/>
                <a:hueOff val="7872893"/>
                <a:satOff val="-9075"/>
                <a:lumOff val="-6276"/>
                <a:alphaOff val="0"/>
                <a:satMod val="103000"/>
                <a:lumMod val="102000"/>
                <a:tint val="94000"/>
              </a:schemeClr>
            </a:gs>
            <a:gs pos="50000">
              <a:schemeClr val="accent2">
                <a:alpha val="50000"/>
                <a:hueOff val="7872893"/>
                <a:satOff val="-9075"/>
                <a:lumOff val="-6276"/>
                <a:alphaOff val="0"/>
                <a:satMod val="110000"/>
                <a:lumMod val="100000"/>
                <a:shade val="100000"/>
              </a:schemeClr>
            </a:gs>
            <a:gs pos="100000">
              <a:schemeClr val="accent2">
                <a:alpha val="50000"/>
                <a:hueOff val="7872893"/>
                <a:satOff val="-9075"/>
                <a:lumOff val="-6276"/>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98120" tIns="198120" rIns="198120" bIns="198120" numCol="1" spcCol="1270" rtlCol="0" anchor="ctr" anchorCtr="0">
          <a:noAutofit/>
        </a:bodyPr>
        <a:lstStyle/>
        <a:p>
          <a:pPr marL="0" lvl="0" indent="0" algn="ctr" defTabSz="2311400" rtl="0">
            <a:lnSpc>
              <a:spcPct val="90000"/>
            </a:lnSpc>
            <a:spcBef>
              <a:spcPct val="0"/>
            </a:spcBef>
            <a:spcAft>
              <a:spcPct val="35000"/>
            </a:spcAft>
            <a:buNone/>
          </a:pPr>
          <a:r>
            <a:rPr lang="zh-TW" altLang="en-US" sz="5200" kern="1200" dirty="0">
              <a:latin typeface="細明體" panose="02020509000000000000" pitchFamily="49" charset="-120"/>
              <a:ea typeface="細明體" panose="02020509000000000000" pitchFamily="49" charset="-120"/>
            </a:rPr>
            <a:t>佛力</a:t>
          </a:r>
        </a:p>
      </dsp:txBody>
      <dsp:txXfrm>
        <a:off x="2860179" y="399149"/>
        <a:ext cx="1720861" cy="17208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3C0186-C529-47F6-9A3F-AC54F3EC1A71}">
      <dsp:nvSpPr>
        <dsp:cNvPr id="0" name=""/>
        <dsp:cNvSpPr/>
      </dsp:nvSpPr>
      <dsp:spPr>
        <a:xfrm>
          <a:off x="0" y="42752"/>
          <a:ext cx="2433665" cy="2433630"/>
        </a:xfrm>
        <a:prstGeom prst="ellipse">
          <a:avLst/>
        </a:prstGeom>
        <a:gradFill rotWithShape="0">
          <a:gsLst>
            <a:gs pos="0">
              <a:schemeClr val="accent2">
                <a:alpha val="50000"/>
                <a:hueOff val="0"/>
                <a:satOff val="0"/>
                <a:lumOff val="0"/>
                <a:alphaOff val="0"/>
                <a:satMod val="103000"/>
                <a:lumMod val="102000"/>
                <a:tint val="94000"/>
              </a:schemeClr>
            </a:gs>
            <a:gs pos="50000">
              <a:schemeClr val="accent2">
                <a:alpha val="50000"/>
                <a:hueOff val="0"/>
                <a:satOff val="0"/>
                <a:lumOff val="0"/>
                <a:alphaOff val="0"/>
                <a:satMod val="110000"/>
                <a:lumMod val="100000"/>
                <a:shade val="100000"/>
              </a:schemeClr>
            </a:gs>
            <a:gs pos="100000">
              <a:schemeClr val="accent2">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98120" tIns="198120" rIns="198120" bIns="198120" numCol="1" spcCol="1270" rtlCol="0" anchor="ctr" anchorCtr="0">
          <a:noAutofit/>
        </a:bodyPr>
        <a:lstStyle/>
        <a:p>
          <a:pPr marL="0" lvl="0" indent="0" algn="ctr" defTabSz="2311400" rtl="0">
            <a:lnSpc>
              <a:spcPct val="90000"/>
            </a:lnSpc>
            <a:spcBef>
              <a:spcPct val="0"/>
            </a:spcBef>
            <a:spcAft>
              <a:spcPct val="35000"/>
            </a:spcAft>
            <a:buNone/>
          </a:pPr>
          <a:r>
            <a:rPr lang="zh-TW" altLang="en-US" sz="5200" b="1" kern="1200" dirty="0">
              <a:latin typeface="細明體" panose="02020509000000000000" pitchFamily="49" charset="-120"/>
              <a:ea typeface="細明體" panose="02020509000000000000" pitchFamily="49" charset="-120"/>
            </a:rPr>
            <a:t>自力</a:t>
          </a:r>
        </a:p>
      </dsp:txBody>
      <dsp:txXfrm>
        <a:off x="356402" y="399149"/>
        <a:ext cx="1720861" cy="1720836"/>
      </dsp:txXfrm>
    </dsp:sp>
    <dsp:sp modelId="{B34614A2-1392-4E77-BDA0-2BEA4D89C2F7}">
      <dsp:nvSpPr>
        <dsp:cNvPr id="0" name=""/>
        <dsp:cNvSpPr/>
      </dsp:nvSpPr>
      <dsp:spPr>
        <a:xfrm>
          <a:off x="1252629" y="1665848"/>
          <a:ext cx="2433665" cy="2433630"/>
        </a:xfrm>
        <a:prstGeom prst="ellipse">
          <a:avLst/>
        </a:prstGeom>
        <a:gradFill rotWithShape="0">
          <a:gsLst>
            <a:gs pos="0">
              <a:schemeClr val="accent2">
                <a:alpha val="50000"/>
                <a:hueOff val="3936447"/>
                <a:satOff val="-4538"/>
                <a:lumOff val="-3138"/>
                <a:alphaOff val="0"/>
                <a:satMod val="103000"/>
                <a:lumMod val="102000"/>
                <a:tint val="94000"/>
              </a:schemeClr>
            </a:gs>
            <a:gs pos="50000">
              <a:schemeClr val="accent2">
                <a:alpha val="50000"/>
                <a:hueOff val="3936447"/>
                <a:satOff val="-4538"/>
                <a:lumOff val="-3138"/>
                <a:alphaOff val="0"/>
                <a:satMod val="110000"/>
                <a:lumMod val="100000"/>
                <a:shade val="100000"/>
              </a:schemeClr>
            </a:gs>
            <a:gs pos="100000">
              <a:schemeClr val="accent2">
                <a:alpha val="50000"/>
                <a:hueOff val="3936447"/>
                <a:satOff val="-4538"/>
                <a:lumOff val="-3138"/>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98120" tIns="198120" rIns="198120" bIns="198120" numCol="1" spcCol="1270" rtlCol="0" anchor="ctr" anchorCtr="0">
          <a:noAutofit/>
        </a:bodyPr>
        <a:lstStyle/>
        <a:p>
          <a:pPr marL="0" lvl="0" indent="0" algn="ctr" defTabSz="2311400" rtl="0">
            <a:lnSpc>
              <a:spcPct val="90000"/>
            </a:lnSpc>
            <a:spcBef>
              <a:spcPct val="0"/>
            </a:spcBef>
            <a:spcAft>
              <a:spcPct val="35000"/>
            </a:spcAft>
            <a:buNone/>
          </a:pPr>
          <a:r>
            <a:rPr lang="zh-TW" altLang="en-US" sz="5200" b="1" kern="1200" dirty="0">
              <a:latin typeface="細明體" panose="02020509000000000000" pitchFamily="49" charset="-120"/>
              <a:ea typeface="細明體" panose="02020509000000000000" pitchFamily="49" charset="-120"/>
            </a:rPr>
            <a:t>佛力</a:t>
          </a:r>
          <a:endParaRPr lang="zh-tw" sz="5200" b="1" kern="1200" dirty="0">
            <a:latin typeface="細明體" panose="02020509000000000000" pitchFamily="49" charset="-120"/>
            <a:ea typeface="細明體" panose="02020509000000000000" pitchFamily="49" charset="-120"/>
          </a:endParaRPr>
        </a:p>
      </dsp:txBody>
      <dsp:txXfrm>
        <a:off x="1609031" y="2022245"/>
        <a:ext cx="1720861" cy="1720836"/>
      </dsp:txXfrm>
    </dsp:sp>
    <dsp:sp modelId="{2D81501D-F97C-4215-9373-9F01E07C91FE}">
      <dsp:nvSpPr>
        <dsp:cNvPr id="0" name=""/>
        <dsp:cNvSpPr/>
      </dsp:nvSpPr>
      <dsp:spPr>
        <a:xfrm>
          <a:off x="2503777" y="42752"/>
          <a:ext cx="2433665" cy="2433630"/>
        </a:xfrm>
        <a:prstGeom prst="ellipse">
          <a:avLst/>
        </a:prstGeom>
        <a:gradFill rotWithShape="0">
          <a:gsLst>
            <a:gs pos="0">
              <a:schemeClr val="accent2">
                <a:alpha val="50000"/>
                <a:hueOff val="7872893"/>
                <a:satOff val="-9075"/>
                <a:lumOff val="-6276"/>
                <a:alphaOff val="0"/>
                <a:satMod val="103000"/>
                <a:lumMod val="102000"/>
                <a:tint val="94000"/>
              </a:schemeClr>
            </a:gs>
            <a:gs pos="50000">
              <a:schemeClr val="accent2">
                <a:alpha val="50000"/>
                <a:hueOff val="7872893"/>
                <a:satOff val="-9075"/>
                <a:lumOff val="-6276"/>
                <a:alphaOff val="0"/>
                <a:satMod val="110000"/>
                <a:lumMod val="100000"/>
                <a:shade val="100000"/>
              </a:schemeClr>
            </a:gs>
            <a:gs pos="100000">
              <a:schemeClr val="accent2">
                <a:alpha val="50000"/>
                <a:hueOff val="7872893"/>
                <a:satOff val="-9075"/>
                <a:lumOff val="-6276"/>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98120" tIns="198120" rIns="198120" bIns="198120" numCol="1" spcCol="1270" rtlCol="0" anchor="ctr" anchorCtr="0">
          <a:noAutofit/>
        </a:bodyPr>
        <a:lstStyle/>
        <a:p>
          <a:pPr marL="0" lvl="0" indent="0" algn="ctr" defTabSz="2311400" rtl="0">
            <a:lnSpc>
              <a:spcPct val="90000"/>
            </a:lnSpc>
            <a:spcBef>
              <a:spcPct val="0"/>
            </a:spcBef>
            <a:spcAft>
              <a:spcPct val="35000"/>
            </a:spcAft>
            <a:buNone/>
          </a:pPr>
          <a:r>
            <a:rPr lang="zh-TW" altLang="en-US" sz="5200" b="1" kern="1200" dirty="0">
              <a:latin typeface="細明體" panose="02020509000000000000" pitchFamily="49" charset="-120"/>
              <a:ea typeface="細明體" panose="02020509000000000000" pitchFamily="49" charset="-120"/>
            </a:rPr>
            <a:t>他力</a:t>
          </a:r>
        </a:p>
      </dsp:txBody>
      <dsp:txXfrm>
        <a:off x="2860179" y="399149"/>
        <a:ext cx="1720861" cy="1720836"/>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2.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DB79F6-8597-4E37-8A79-2ACDE5EA96E5}" type="datetimeFigureOut">
              <a:rPr lang="zh-TW" altLang="en-US" smtClean="0"/>
              <a:t>2026/8/14</a:t>
            </a:fld>
            <a:endParaRPr lang="zh-TW"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A29EF3-9554-42AB-BE36-B8F0BFAFCC81}" type="slidenum">
              <a:rPr lang="zh-TW" altLang="en-US" smtClean="0"/>
              <a:t>‹#›</a:t>
            </a:fld>
            <a:endParaRPr lang="zh-TW" altLang="en-US"/>
          </a:p>
        </p:txBody>
      </p:sp>
    </p:spTree>
    <p:extLst>
      <p:ext uri="{BB962C8B-B14F-4D97-AF65-F5344CB8AC3E}">
        <p14:creationId xmlns:p14="http://schemas.microsoft.com/office/powerpoint/2010/main" val="1396968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9DA29EF3-9554-42AB-BE36-B8F0BFAFCC81}" type="slidenum">
              <a:rPr lang="zh-TW" altLang="en-US" smtClean="0"/>
              <a:t>2</a:t>
            </a:fld>
            <a:endParaRPr lang="zh-TW" altLang="en-US"/>
          </a:p>
        </p:txBody>
      </p:sp>
    </p:spTree>
    <p:extLst>
      <p:ext uri="{BB962C8B-B14F-4D97-AF65-F5344CB8AC3E}">
        <p14:creationId xmlns:p14="http://schemas.microsoft.com/office/powerpoint/2010/main" val="3028882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539446-6953-447E-A4E3-E7CFBF870046}" type="slidenum">
              <a:rPr kumimoji="0" lang="en-US" altLang="zh-TW" sz="1200" b="0" i="0" u="none" strike="noStrike" kern="1200" cap="none" spc="0" normalizeH="0" baseline="0" noProof="0" smtClean="0">
                <a:ln>
                  <a:noFill/>
                </a:ln>
                <a:solidFill>
                  <a:prstClr val="black"/>
                </a:solidFill>
                <a:effectLst/>
                <a:uLnTx/>
                <a:uFillTx/>
                <a:latin typeface="細明體" panose="02020509000000000000" pitchFamily="49" charset="-120"/>
                <a:ea typeface="細明體" panose="02020509000000000000" pitchFamily="49"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TW" altLang="en-US" sz="1200" b="0" i="0" u="none" strike="noStrike" kern="1200" cap="none" spc="0" normalizeH="0" baseline="0" noProof="0" dirty="0">
              <a:ln>
                <a:noFill/>
              </a:ln>
              <a:solidFill>
                <a:prstClr val="black"/>
              </a:solidFill>
              <a:effectLst/>
              <a:uLnTx/>
              <a:uFillTx/>
              <a:latin typeface="細明體" panose="02020509000000000000" pitchFamily="49" charset="-120"/>
              <a:ea typeface="細明體" panose="02020509000000000000" pitchFamily="49" charset="-120"/>
              <a:cs typeface="+mn-cs"/>
            </a:endParaRPr>
          </a:p>
        </p:txBody>
      </p:sp>
    </p:spTree>
    <p:extLst>
      <p:ext uri="{BB962C8B-B14F-4D97-AF65-F5344CB8AC3E}">
        <p14:creationId xmlns:p14="http://schemas.microsoft.com/office/powerpoint/2010/main" val="337499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21F45-9853-ED64-67B0-46D460E3292E}"/>
            </a:ext>
          </a:extLst>
        </p:cNvPr>
        <p:cNvGrpSpPr/>
        <p:nvPr/>
      </p:nvGrpSpPr>
      <p:grpSpPr>
        <a:xfrm>
          <a:off x="0" y="0"/>
          <a:ext cx="0" cy="0"/>
          <a:chOff x="0" y="0"/>
          <a:chExt cx="0" cy="0"/>
        </a:xfrm>
      </p:grpSpPr>
      <p:sp>
        <p:nvSpPr>
          <p:cNvPr id="2" name="投影片圖像版面配置區 1">
            <a:extLst>
              <a:ext uri="{FF2B5EF4-FFF2-40B4-BE49-F238E27FC236}">
                <a16:creationId xmlns:a16="http://schemas.microsoft.com/office/drawing/2014/main" id="{C4701B6E-A09B-36C5-8EDD-4C1E9D89C4F7}"/>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5DFEB019-99D7-B5A9-253B-FDFC37A7B340}"/>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4DB249EA-0C57-DD1E-A229-6BAABBA1F70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539446-6953-447E-A4E3-E7CFBF870046}" type="slidenum">
              <a:rPr kumimoji="0" lang="en-US" altLang="zh-TW" sz="1200" b="0" i="0" u="none" strike="noStrike" kern="1200" cap="none" spc="0" normalizeH="0" baseline="0" noProof="0" smtClean="0">
                <a:ln>
                  <a:noFill/>
                </a:ln>
                <a:solidFill>
                  <a:prstClr val="black"/>
                </a:solidFill>
                <a:effectLst/>
                <a:uLnTx/>
                <a:uFillTx/>
                <a:latin typeface="細明體" panose="02020509000000000000" pitchFamily="49" charset="-120"/>
                <a:ea typeface="細明體" panose="02020509000000000000" pitchFamily="49"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TW" altLang="en-US" sz="1200" b="0" i="0" u="none" strike="noStrike" kern="1200" cap="none" spc="0" normalizeH="0" baseline="0" noProof="0" dirty="0">
              <a:ln>
                <a:noFill/>
              </a:ln>
              <a:solidFill>
                <a:prstClr val="black"/>
              </a:solidFill>
              <a:effectLst/>
              <a:uLnTx/>
              <a:uFillTx/>
              <a:latin typeface="細明體" panose="02020509000000000000" pitchFamily="49" charset="-120"/>
              <a:ea typeface="細明體" panose="02020509000000000000" pitchFamily="49" charset="-120"/>
              <a:cs typeface="+mn-cs"/>
            </a:endParaRPr>
          </a:p>
        </p:txBody>
      </p:sp>
    </p:spTree>
    <p:extLst>
      <p:ext uri="{BB962C8B-B14F-4D97-AF65-F5344CB8AC3E}">
        <p14:creationId xmlns:p14="http://schemas.microsoft.com/office/powerpoint/2010/main" val="4101205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B9ED37-F96B-4314-AE8B-C8847DC1DDCD}" type="slidenum">
              <a:rPr kumimoji="0" lang="zh-TW" altLang="en-US" sz="1200" b="0" i="0" u="none" strike="noStrike" kern="1200" cap="none" spc="0" normalizeH="0" baseline="0" noProof="0" smtClean="0">
                <a:ln>
                  <a:noFill/>
                </a:ln>
                <a:solidFill>
                  <a:prstClr val="black"/>
                </a:solidFill>
                <a:effectLst/>
                <a:uLnTx/>
                <a:uFillTx/>
                <a:latin typeface="Aptos" panose="0211000402020202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TW" altLang="en-US" sz="1200" b="0" i="0" u="none" strike="noStrike" kern="1200" cap="none" spc="0" normalizeH="0" baseline="0" noProof="0">
              <a:ln>
                <a:noFill/>
              </a:ln>
              <a:solidFill>
                <a:prstClr val="black"/>
              </a:solidFill>
              <a:effectLst/>
              <a:uLnTx/>
              <a:uFillTx/>
              <a:latin typeface="Aptos" panose="02110004020202020204"/>
              <a:ea typeface="新細明體" panose="02020500000000000000" pitchFamily="18" charset="-120"/>
              <a:cs typeface="+mn-cs"/>
            </a:endParaRPr>
          </a:p>
        </p:txBody>
      </p:sp>
    </p:spTree>
    <p:extLst>
      <p:ext uri="{BB962C8B-B14F-4D97-AF65-F5344CB8AC3E}">
        <p14:creationId xmlns:p14="http://schemas.microsoft.com/office/powerpoint/2010/main" val="4136042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9DA29EF3-9554-42AB-BE36-B8F0BFAFCC81}" type="slidenum">
              <a:rPr lang="zh-TW" altLang="en-US" smtClean="0"/>
              <a:t>21</a:t>
            </a:fld>
            <a:endParaRPr lang="zh-TW" altLang="en-US"/>
          </a:p>
        </p:txBody>
      </p:sp>
    </p:spTree>
    <p:extLst>
      <p:ext uri="{BB962C8B-B14F-4D97-AF65-F5344CB8AC3E}">
        <p14:creationId xmlns:p14="http://schemas.microsoft.com/office/powerpoint/2010/main" val="1038986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42C1A-7EC3-2AB7-618B-6DE020FE6452}"/>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2AAFF20F-2E7A-3727-30E8-8168DA6F7B7A}"/>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94889B01-EBB8-E445-8341-B8D05784B957}"/>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376B5256-32DF-FC7A-29A6-390885A4BEA3}"/>
              </a:ext>
            </a:extLst>
          </p:cNvPr>
          <p:cNvSpPr>
            <a:spLocks noGrp="1"/>
          </p:cNvSpPr>
          <p:nvPr>
            <p:ph type="sldNum" sz="quarter" idx="5"/>
          </p:nvPr>
        </p:nvSpPr>
        <p:spPr/>
        <p:txBody>
          <a:bodyPr/>
          <a:lstStyle/>
          <a:p>
            <a:fld id="{9DA29EF3-9554-42AB-BE36-B8F0BFAFCC81}" type="slidenum">
              <a:rPr lang="zh-TW" altLang="en-US" smtClean="0"/>
              <a:t>22</a:t>
            </a:fld>
            <a:endParaRPr lang="zh-TW" altLang="en-US"/>
          </a:p>
        </p:txBody>
      </p:sp>
    </p:spTree>
    <p:extLst>
      <p:ext uri="{BB962C8B-B14F-4D97-AF65-F5344CB8AC3E}">
        <p14:creationId xmlns:p14="http://schemas.microsoft.com/office/powerpoint/2010/main" val="877621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9DA29EF3-9554-42AB-BE36-B8F0BFAFCC81}" type="slidenum">
              <a:rPr lang="zh-TW" altLang="en-US" smtClean="0"/>
              <a:t>28</a:t>
            </a:fld>
            <a:endParaRPr lang="zh-TW" altLang="en-US"/>
          </a:p>
        </p:txBody>
      </p:sp>
    </p:spTree>
    <p:extLst>
      <p:ext uri="{BB962C8B-B14F-4D97-AF65-F5344CB8AC3E}">
        <p14:creationId xmlns:p14="http://schemas.microsoft.com/office/powerpoint/2010/main" val="1677292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A29EF3-9554-42AB-BE36-B8F0BFAFCC81}"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857006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C7F77-1E46-25A0-85E2-520859AFA37F}"/>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40669FAB-1EB7-0433-9C43-8702A0A4829C}"/>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FD9A0551-8126-32F6-CE56-69AF102D4823}"/>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19E65D81-B80D-5BA5-6B56-9417D298D9CC}"/>
              </a:ext>
            </a:extLst>
          </p:cNvPr>
          <p:cNvSpPr>
            <a:spLocks noGrp="1"/>
          </p:cNvSpPr>
          <p:nvPr>
            <p:ph type="sldNum" sz="quarter" idx="5"/>
          </p:nvPr>
        </p:nvSpPr>
        <p:spPr/>
        <p:txBody>
          <a:bodyPr/>
          <a:lstStyle/>
          <a:p>
            <a:fld id="{9DA29EF3-9554-42AB-BE36-B8F0BFAFCC81}" type="slidenum">
              <a:rPr lang="zh-TW" altLang="en-US" smtClean="0"/>
              <a:t>34</a:t>
            </a:fld>
            <a:endParaRPr lang="zh-TW" altLang="en-US"/>
          </a:p>
        </p:txBody>
      </p:sp>
    </p:spTree>
    <p:extLst>
      <p:ext uri="{BB962C8B-B14F-4D97-AF65-F5344CB8AC3E}">
        <p14:creationId xmlns:p14="http://schemas.microsoft.com/office/powerpoint/2010/main" val="19625259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6000">
                <a:effectLst/>
              </a:defRPr>
            </a:lvl1pPr>
          </a:lstStyle>
          <a:p>
            <a:r>
              <a:rPr lang="zh-TW" altLang="en-US" dirty="0"/>
              <a:t>按一下以編輯母片標題樣式</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24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a:t>按一下以編輯母片子標題樣式</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32EEBEFD-2DE6-4803-B9C8-F1F85156B0FF}" type="datetime1">
              <a:rPr lang="zh-TW" altLang="en-US" smtClean="0"/>
              <a:t>2026/8/14</a:t>
            </a:fld>
            <a:endParaRPr lang="zh-TW" altLang="en-US"/>
          </a:p>
        </p:txBody>
      </p:sp>
      <p:sp>
        <p:nvSpPr>
          <p:cNvPr id="5" name="Footer Placeholder 4"/>
          <p:cNvSpPr>
            <a:spLocks noGrp="1"/>
          </p:cNvSpPr>
          <p:nvPr>
            <p:ph type="ftr" sz="quarter" idx="11"/>
          </p:nvPr>
        </p:nvSpPr>
        <p:spPr>
          <a:xfrm>
            <a:off x="3962399" y="5870575"/>
            <a:ext cx="4893958" cy="377825"/>
          </a:xfrm>
        </p:spPr>
        <p:txBody>
          <a:bodyPr/>
          <a:lstStyle/>
          <a:p>
            <a:endParaRPr lang="zh-TW" altLang="en-US"/>
          </a:p>
        </p:txBody>
      </p:sp>
      <p:sp>
        <p:nvSpPr>
          <p:cNvPr id="6" name="Slide Number Placeholder 5"/>
          <p:cNvSpPr>
            <a:spLocks noGrp="1"/>
          </p:cNvSpPr>
          <p:nvPr>
            <p:ph type="sldNum" sz="quarter" idx="12"/>
          </p:nvPr>
        </p:nvSpPr>
        <p:spPr>
          <a:xfrm>
            <a:off x="10608958" y="5870575"/>
            <a:ext cx="551167" cy="377825"/>
          </a:xfrm>
        </p:spPr>
        <p:txBody>
          <a:bodyPr/>
          <a:lstStyle/>
          <a:p>
            <a:fld id="{9A6047D0-DEA0-40D4-AF5D-F38761EEBEA3}" type="slidenum">
              <a:rPr lang="zh-TW" altLang="en-US" smtClean="0"/>
              <a:t>‹#›</a:t>
            </a:fld>
            <a:endParaRPr lang="zh-TW" altLang="en-US"/>
          </a:p>
        </p:txBody>
      </p:sp>
    </p:spTree>
    <p:extLst>
      <p:ext uri="{BB962C8B-B14F-4D97-AF65-F5344CB8AC3E}">
        <p14:creationId xmlns:p14="http://schemas.microsoft.com/office/powerpoint/2010/main" val="181215700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normAutofit/>
          </a:bodyPr>
          <a:lstStyle>
            <a:lvl1pPr>
              <a:defRPr sz="4800"/>
            </a:lvl1pPr>
          </a:lstStyle>
          <a:p>
            <a:r>
              <a:rPr lang="zh-TW" altLang="en-US" dirty="0"/>
              <a:t>按一下以編輯母片標題樣式</a:t>
            </a:r>
            <a:endParaRPr lang="en-US" dirty="0"/>
          </a:p>
        </p:txBody>
      </p:sp>
      <p:sp>
        <p:nvSpPr>
          <p:cNvPr id="3" name="Content Placeholder 2"/>
          <p:cNvSpPr>
            <a:spLocks noGrp="1"/>
          </p:cNvSpPr>
          <p:nvPr>
            <p:ph idx="1"/>
          </p:nvPr>
        </p:nvSpPr>
        <p:spPr/>
        <p:txBody>
          <a:bodyPr anchor="ctr"/>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sp>
        <p:nvSpPr>
          <p:cNvPr id="4" name="Date Placeholder 3"/>
          <p:cNvSpPr>
            <a:spLocks noGrp="1"/>
          </p:cNvSpPr>
          <p:nvPr>
            <p:ph type="dt" sz="half" idx="10"/>
          </p:nvPr>
        </p:nvSpPr>
        <p:spPr/>
        <p:txBody>
          <a:bodyPr/>
          <a:lstStyle/>
          <a:p>
            <a:fld id="{6D59436C-86D5-4CBB-9444-C8D8C6014938}" type="datetime1">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A6047D0-DEA0-40D4-AF5D-F38761EEBEA3}" type="slidenum">
              <a:rPr lang="zh-TW" altLang="en-US" smtClean="0"/>
              <a:t>‹#›</a:t>
            </a:fld>
            <a:endParaRPr lang="zh-TW" altLang="en-US"/>
          </a:p>
        </p:txBody>
      </p:sp>
    </p:spTree>
    <p:extLst>
      <p:ext uri="{BB962C8B-B14F-4D97-AF65-F5344CB8AC3E}">
        <p14:creationId xmlns:p14="http://schemas.microsoft.com/office/powerpoint/2010/main" val="1043087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9B81BCDC-1662-4176-BA5B-3CD370AA515C}" type="datetime1">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A6047D0-DEA0-40D4-AF5D-F38761EEBEA3}" type="slidenum">
              <a:rPr lang="zh-TW" altLang="en-US" smtClean="0"/>
              <a:t>‹#›</a:t>
            </a:fld>
            <a:endParaRPr lang="zh-TW" altLang="en-US"/>
          </a:p>
        </p:txBody>
      </p:sp>
    </p:spTree>
    <p:extLst>
      <p:ext uri="{BB962C8B-B14F-4D97-AF65-F5344CB8AC3E}">
        <p14:creationId xmlns:p14="http://schemas.microsoft.com/office/powerpoint/2010/main" val="1959738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ACB42354-3BDD-478B-89A5-2A7D02C27F53}" type="datetime1">
              <a:rPr lang="zh-TW" altLang="en-US" smtClean="0"/>
              <a:t>2026/8/14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9A6047D0-DEA0-40D4-AF5D-F38761EEBEA3}" type="slidenum">
              <a:rPr lang="zh-TW" altLang="en-US" smtClean="0"/>
              <a:t>‹#›</a:t>
            </a:fld>
            <a:endParaRPr lang="zh-TW" altLang="en-US"/>
          </a:p>
        </p:txBody>
      </p:sp>
    </p:spTree>
    <p:extLst>
      <p:ext uri="{BB962C8B-B14F-4D97-AF65-F5344CB8AC3E}">
        <p14:creationId xmlns:p14="http://schemas.microsoft.com/office/powerpoint/2010/main" val="57118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10D8824D-84B5-451D-A4D0-6B4E135B794B}" type="datetime1">
              <a:rPr lang="zh-TW" altLang="en-US" smtClean="0"/>
              <a:t>2026/8/14</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9A6047D0-DEA0-40D4-AF5D-F38761EEBEA3}" type="slidenum">
              <a:rPr lang="zh-TW" altLang="en-US" smtClean="0"/>
              <a:t>‹#›</a:t>
            </a:fld>
            <a:endParaRPr lang="zh-TW" altLang="en-US"/>
          </a:p>
        </p:txBody>
      </p:sp>
    </p:spTree>
    <p:extLst>
      <p:ext uri="{BB962C8B-B14F-4D97-AF65-F5344CB8AC3E}">
        <p14:creationId xmlns:p14="http://schemas.microsoft.com/office/powerpoint/2010/main" val="1326930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87D68495-2357-43B5-A527-E2F128E93C01}" type="datetime1">
              <a:rPr lang="zh-TW" altLang="en-US" smtClean="0"/>
              <a:t>2026/8/14</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9A6047D0-DEA0-40D4-AF5D-F38761EEBEA3}" type="slidenum">
              <a:rPr lang="zh-TW" altLang="en-US" smtClean="0"/>
              <a:t>‹#›</a:t>
            </a:fld>
            <a:endParaRPr lang="zh-TW" altLang="en-US"/>
          </a:p>
        </p:txBody>
      </p:sp>
    </p:spTree>
    <p:extLst>
      <p:ext uri="{BB962C8B-B14F-4D97-AF65-F5344CB8AC3E}">
        <p14:creationId xmlns:p14="http://schemas.microsoft.com/office/powerpoint/2010/main" val="191742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6B113D45-D641-44AC-AD0C-C7411C86B305}" type="datetime1">
              <a:rPr lang="zh-TW" altLang="en-US" smtClean="0"/>
              <a:t>2026/8/14</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9A6047D0-DEA0-40D4-AF5D-F38761EEBEA3}" type="slidenum">
              <a:rPr lang="zh-TW" altLang="en-US" smtClean="0"/>
              <a:t>‹#›</a:t>
            </a:fld>
            <a:endParaRPr lang="zh-TW" altLang="en-US"/>
          </a:p>
        </p:txBody>
      </p:sp>
    </p:spTree>
    <p:extLst>
      <p:ext uri="{BB962C8B-B14F-4D97-AF65-F5344CB8AC3E}">
        <p14:creationId xmlns:p14="http://schemas.microsoft.com/office/powerpoint/2010/main" val="4092435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zh-TW" altLang="en-US"/>
              <a:t>按一下以編輯母片標題樣式</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4"/>
          <p:cNvSpPr>
            <a:spLocks noGrp="1"/>
          </p:cNvSpPr>
          <p:nvPr>
            <p:ph type="dt" sz="half" idx="10"/>
          </p:nvPr>
        </p:nvSpPr>
        <p:spPr/>
        <p:txBody>
          <a:bodyPr/>
          <a:lstStyle/>
          <a:p>
            <a:fld id="{98616F64-CD67-496C-9478-A27CCAB37B17}" type="datetime1">
              <a:rPr lang="zh-TW" altLang="en-US" smtClean="0"/>
              <a:t>2026/8/14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9A6047D0-DEA0-40D4-AF5D-F38761EEBEA3}" type="slidenum">
              <a:rPr lang="zh-TW" altLang="en-US" smtClean="0"/>
              <a:t>‹#›</a:t>
            </a:fld>
            <a:endParaRPr lang="zh-TW" altLang="en-US"/>
          </a:p>
        </p:txBody>
      </p:sp>
    </p:spTree>
    <p:extLst>
      <p:ext uri="{BB962C8B-B14F-4D97-AF65-F5344CB8AC3E}">
        <p14:creationId xmlns:p14="http://schemas.microsoft.com/office/powerpoint/2010/main" val="3580566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zh-TW" altLang="en-US"/>
              <a:t>按一下以編輯母片標題樣式</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4"/>
          <p:cNvSpPr>
            <a:spLocks noGrp="1"/>
          </p:cNvSpPr>
          <p:nvPr>
            <p:ph type="dt" sz="half" idx="10"/>
          </p:nvPr>
        </p:nvSpPr>
        <p:spPr/>
        <p:txBody>
          <a:bodyPr/>
          <a:lstStyle/>
          <a:p>
            <a:fld id="{14B3D37C-EFC0-446A-9DB4-50957B382194}" type="datetime1">
              <a:rPr lang="zh-TW" altLang="en-US" smtClean="0"/>
              <a:t>2026/8/14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9A6047D0-DEA0-40D4-AF5D-F38761EEBEA3}" type="slidenum">
              <a:rPr lang="zh-TW" altLang="en-US" smtClean="0"/>
              <a:t>‹#›</a:t>
            </a:fld>
            <a:endParaRPr lang="zh-TW" altLang="en-US"/>
          </a:p>
        </p:txBody>
      </p:sp>
    </p:spTree>
    <p:extLst>
      <p:ext uri="{BB962C8B-B14F-4D97-AF65-F5344CB8AC3E}">
        <p14:creationId xmlns:p14="http://schemas.microsoft.com/office/powerpoint/2010/main" val="405832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全景圖片 (含標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4"/>
          <p:cNvSpPr>
            <a:spLocks noGrp="1"/>
          </p:cNvSpPr>
          <p:nvPr>
            <p:ph type="dt" sz="half" idx="10"/>
          </p:nvPr>
        </p:nvSpPr>
        <p:spPr/>
        <p:txBody>
          <a:bodyPr/>
          <a:lstStyle/>
          <a:p>
            <a:fld id="{610CA866-11EA-48F0-8FFA-9B5A6BCC63E3}" type="datetime1">
              <a:rPr lang="zh-TW" altLang="en-US" smtClean="0"/>
              <a:t>2026/8/14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9A6047D0-DEA0-40D4-AF5D-F38761EEBEA3}" type="slidenum">
              <a:rPr lang="zh-TW" altLang="en-US" smtClean="0"/>
              <a:t>‹#›</a:t>
            </a:fld>
            <a:endParaRPr lang="zh-TW" altLang="en-US"/>
          </a:p>
        </p:txBody>
      </p:sp>
    </p:spTree>
    <p:extLst>
      <p:ext uri="{BB962C8B-B14F-4D97-AF65-F5344CB8AC3E}">
        <p14:creationId xmlns:p14="http://schemas.microsoft.com/office/powerpoint/2010/main" val="4253148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CC0D927C-61E2-4BA7-AADE-727B8CCD0850}" type="datetime1">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A6047D0-DEA0-40D4-AF5D-F38761EEBEA3}" type="slidenum">
              <a:rPr lang="zh-TW" altLang="en-US" smtClean="0"/>
              <a:t>‹#›</a:t>
            </a:fld>
            <a:endParaRPr lang="zh-TW" altLang="en-US"/>
          </a:p>
        </p:txBody>
      </p:sp>
    </p:spTree>
    <p:extLst>
      <p:ext uri="{BB962C8B-B14F-4D97-AF65-F5344CB8AC3E}">
        <p14:creationId xmlns:p14="http://schemas.microsoft.com/office/powerpoint/2010/main" val="2044371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zh-TW" altLang="en-US"/>
              <a:t>按一下以編輯母片標題樣式</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編輯母片文字樣式</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8E96710E-128C-40DE-8B16-0F3FA99196A7}" type="datetime1">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A6047D0-DEA0-40D4-AF5D-F38761EEBEA3}" type="slidenum">
              <a:rPr lang="zh-TW" altLang="en-US" smtClean="0"/>
              <a:t>‹#›</a:t>
            </a:fld>
            <a:endParaRPr lang="zh-TW" altLang="en-US"/>
          </a:p>
        </p:txBody>
      </p:sp>
    </p:spTree>
    <p:extLst>
      <p:ext uri="{BB962C8B-B14F-4D97-AF65-F5344CB8AC3E}">
        <p14:creationId xmlns:p14="http://schemas.microsoft.com/office/powerpoint/2010/main" val="32210059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0434B515-8967-4988-8526-264E169EC539}" type="datetime1">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A6047D0-DEA0-40D4-AF5D-F38761EEBEA3}" type="slidenum">
              <a:rPr lang="zh-TW" altLang="en-US" smtClean="0"/>
              <a:t>‹#›</a:t>
            </a:fld>
            <a:endParaRPr lang="zh-TW" altLang="en-US"/>
          </a:p>
        </p:txBody>
      </p:sp>
    </p:spTree>
    <p:extLst>
      <p:ext uri="{BB962C8B-B14F-4D97-AF65-F5344CB8AC3E}">
        <p14:creationId xmlns:p14="http://schemas.microsoft.com/office/powerpoint/2010/main" val="22607646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zh-TW" altLang="en-US"/>
              <a:t>按一下以編輯母片標題樣式</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zh-TW" altLang="en-US"/>
              <a:t>編輯母片文字樣式</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2CAA99F6-97FF-49E7-997A-7B0C0CA87FF7}" type="datetime1">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A6047D0-DEA0-40D4-AF5D-F38761EEBEA3}" type="slidenum">
              <a:rPr lang="zh-TW" altLang="en-US" smtClean="0"/>
              <a:t>‹#›</a:t>
            </a:fld>
            <a:endParaRPr lang="zh-TW" altLang="en-US"/>
          </a:p>
        </p:txBody>
      </p:sp>
    </p:spTree>
    <p:extLst>
      <p:ext uri="{BB962C8B-B14F-4D97-AF65-F5344CB8AC3E}">
        <p14:creationId xmlns:p14="http://schemas.microsoft.com/office/powerpoint/2010/main" val="28821354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zh-TW" altLang="en-US"/>
              <a:t>按一下以編輯母片標題樣式</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zh-TW" altLang="en-US"/>
              <a:t>編輯母片文字樣式</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575C78F5-155D-4244-A77D-C897E05A52D8}" type="datetime1">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A6047D0-DEA0-40D4-AF5D-F38761EEBEA3}" type="slidenum">
              <a:rPr lang="zh-TW" altLang="en-US" smtClean="0"/>
              <a:t>‹#›</a:t>
            </a:fld>
            <a:endParaRPr lang="zh-TW" altLang="en-US"/>
          </a:p>
        </p:txBody>
      </p:sp>
    </p:spTree>
    <p:extLst>
      <p:ext uri="{BB962C8B-B14F-4D97-AF65-F5344CB8AC3E}">
        <p14:creationId xmlns:p14="http://schemas.microsoft.com/office/powerpoint/2010/main" val="3251582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5DA25B79-264A-4780-9EE8-2A31F8CBE1EC}" type="datetime1">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A6047D0-DEA0-40D4-AF5D-F38761EEBEA3}" type="slidenum">
              <a:rPr lang="zh-TW" altLang="en-US" smtClean="0"/>
              <a:t>‹#›</a:t>
            </a:fld>
            <a:endParaRPr lang="zh-TW" altLang="en-US"/>
          </a:p>
        </p:txBody>
      </p:sp>
      <p:sp>
        <p:nvSpPr>
          <p:cNvPr id="8" name="Title 1"/>
          <p:cNvSpPr>
            <a:spLocks noGrp="1"/>
          </p:cNvSpPr>
          <p:nvPr>
            <p:ph type="title"/>
          </p:nvPr>
        </p:nvSpPr>
        <p:spPr>
          <a:xfrm>
            <a:off x="685801" y="609600"/>
            <a:ext cx="10131425" cy="1456267"/>
          </a:xfrm>
        </p:spPr>
        <p:txBody>
          <a:bodyPr/>
          <a:lstStyle/>
          <a:p>
            <a:r>
              <a:rPr lang="zh-TW" altLang="en-US"/>
              <a:t>按一下以編輯母片標題樣式</a:t>
            </a:r>
            <a:endParaRPr lang="en-US" dirty="0"/>
          </a:p>
        </p:txBody>
      </p:sp>
    </p:spTree>
    <p:extLst>
      <p:ext uri="{BB962C8B-B14F-4D97-AF65-F5344CB8AC3E}">
        <p14:creationId xmlns:p14="http://schemas.microsoft.com/office/powerpoint/2010/main" val="15813826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B67B811D-C8E4-4345-AA0D-4D11FF26D061}" type="datetime1">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9A6047D0-DEA0-40D4-AF5D-F38761EEBEA3}" type="slidenum">
              <a:rPr lang="zh-TW" altLang="en-US" smtClean="0"/>
              <a:t>‹#›</a:t>
            </a:fld>
            <a:endParaRPr lang="zh-TW" altLang="en-US"/>
          </a:p>
        </p:txBody>
      </p:sp>
    </p:spTree>
    <p:extLst>
      <p:ext uri="{BB962C8B-B14F-4D97-AF65-F5344CB8AC3E}">
        <p14:creationId xmlns:p14="http://schemas.microsoft.com/office/powerpoint/2010/main" val="28252243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標題投影片">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latin typeface="微軟正黑體" panose="020B0604030504040204" pitchFamily="34" charset="-120"/>
                <a:ea typeface="微軟正黑體" panose="020B0604030504040204" pitchFamily="34" charset="-120"/>
              </a:defRPr>
            </a:lvl1pPr>
          </a:lstStyle>
          <a:p>
            <a:r>
              <a:rPr lang="zh-TW" altLang="en-US" dirty="0"/>
              <a:t>按一下以編輯母片標題樣式</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latin typeface="微軟正黑體" panose="020B0604030504040204" pitchFamily="34" charset="-120"/>
                <a:ea typeface="微軟正黑體" panose="020B0604030504040204" pitchFamily="34" charset="-12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a:t>按一下以編輯母片子標題樣式</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511D0E34-FEFA-4D51-9361-9BFA11653168}" type="datetimeFigureOut">
              <a:rPr lang="zh-TW" altLang="en-US" smtClean="0"/>
              <a:t>2026/8/14</a:t>
            </a:fld>
            <a:endParaRPr lang="zh-TW" altLang="en-US"/>
          </a:p>
        </p:txBody>
      </p:sp>
      <p:sp>
        <p:nvSpPr>
          <p:cNvPr id="5" name="Footer Placeholder 4"/>
          <p:cNvSpPr>
            <a:spLocks noGrp="1"/>
          </p:cNvSpPr>
          <p:nvPr>
            <p:ph type="ftr" sz="quarter" idx="11"/>
          </p:nvPr>
        </p:nvSpPr>
        <p:spPr>
          <a:xfrm>
            <a:off x="3962399" y="5870575"/>
            <a:ext cx="4893958" cy="377825"/>
          </a:xfrm>
        </p:spPr>
        <p:txBody>
          <a:bodyPr/>
          <a:lstStyle/>
          <a:p>
            <a:endParaRPr lang="zh-TW" altLang="en-US"/>
          </a:p>
        </p:txBody>
      </p:sp>
      <p:sp>
        <p:nvSpPr>
          <p:cNvPr id="6" name="Slide Number Placeholder 5"/>
          <p:cNvSpPr>
            <a:spLocks noGrp="1"/>
          </p:cNvSpPr>
          <p:nvPr>
            <p:ph type="sldNum" sz="quarter" idx="12"/>
          </p:nvPr>
        </p:nvSpPr>
        <p:spPr>
          <a:xfrm>
            <a:off x="10608958" y="5870575"/>
            <a:ext cx="551167" cy="377825"/>
          </a:xfrm>
        </p:spPr>
        <p:txBody>
          <a:bodyPr/>
          <a:lstStyle/>
          <a:p>
            <a:fld id="{7BFC3542-0923-4D86-B4FB-C9E3F0D8A0F7}" type="slidenum">
              <a:rPr lang="zh-TW" altLang="en-US" smtClean="0"/>
              <a:t>‹#›</a:t>
            </a:fld>
            <a:endParaRPr lang="zh-TW" altLang="en-US"/>
          </a:p>
        </p:txBody>
      </p:sp>
    </p:spTree>
    <p:extLst>
      <p:ext uri="{BB962C8B-B14F-4D97-AF65-F5344CB8AC3E}">
        <p14:creationId xmlns:p14="http://schemas.microsoft.com/office/powerpoint/2010/main" val="406876817"/>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892"/>
            <a:ext cx="12188825" cy="6856214"/>
          </a:xfrm>
          <a:prstGeom prst="rect">
            <a:avLst/>
          </a:prstGeom>
        </p:spPr>
      </p:pic>
      <p:sp>
        <p:nvSpPr>
          <p:cNvPr id="2" name="Title 1"/>
          <p:cNvSpPr>
            <a:spLocks noGrp="1"/>
          </p:cNvSpPr>
          <p:nvPr>
            <p:ph type="title"/>
          </p:nvPr>
        </p:nvSpPr>
        <p:spPr/>
        <p:txBody>
          <a:bodyPr/>
          <a:lstStyle>
            <a:lvl1pPr>
              <a:defRPr>
                <a:latin typeface="微軟正黑體" panose="020B0604030504040204" pitchFamily="34" charset="-120"/>
                <a:ea typeface="微軟正黑體" panose="020B0604030504040204" pitchFamily="34" charset="-120"/>
              </a:defRPr>
            </a:lvl1pPr>
          </a:lstStyle>
          <a:p>
            <a:r>
              <a:rPr lang="zh-TW" altLang="en-US" dirty="0"/>
              <a:t>按一下以編輯母片標題樣式</a:t>
            </a:r>
            <a:endParaRPr lang="en-US" dirty="0"/>
          </a:p>
        </p:txBody>
      </p:sp>
      <p:sp>
        <p:nvSpPr>
          <p:cNvPr id="3" name="Content Placeholder 2"/>
          <p:cNvSpPr>
            <a:spLocks noGrp="1"/>
          </p:cNvSpPr>
          <p:nvPr>
            <p:ph idx="1"/>
          </p:nvPr>
        </p:nvSpPr>
        <p:spPr>
          <a:xfrm>
            <a:off x="685800" y="1603540"/>
            <a:ext cx="10131425" cy="4154709"/>
          </a:xfrm>
        </p:spPr>
        <p:txBody>
          <a:bodyPr anchor="ctr"/>
          <a:lstStyle>
            <a:lvl1pPr>
              <a:defRPr sz="2800">
                <a:latin typeface="標楷體" panose="03000509000000000000" pitchFamily="65" charset="-120"/>
                <a:ea typeface="標楷體" panose="03000509000000000000" pitchFamily="65" charset="-120"/>
              </a:defRPr>
            </a:lvl1pPr>
            <a:lvl2pPr>
              <a:defRPr sz="2400"/>
            </a:lvl2pPr>
            <a:lvl3pPr>
              <a:defRPr sz="2000"/>
            </a:lvl3pPr>
            <a:lvl4pPr>
              <a:defRPr sz="1800"/>
            </a:lvl4pPr>
            <a:lvl5pPr>
              <a:defRPr sz="1800"/>
            </a:lvl5pPr>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sp>
        <p:nvSpPr>
          <p:cNvPr id="4" name="Date Placeholder 3"/>
          <p:cNvSpPr>
            <a:spLocks noGrp="1"/>
          </p:cNvSpPr>
          <p:nvPr>
            <p:ph type="dt" sz="half" idx="10"/>
          </p:nvPr>
        </p:nvSpPr>
        <p:spPr/>
        <p:txBody>
          <a:bodyPr/>
          <a:lstStyle/>
          <a:p>
            <a:fld id="{511D0E34-FEFA-4D51-9361-9BFA11653168}" type="datetimeFigureOut">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BFC3542-0923-4D86-B4FB-C9E3F0D8A0F7}" type="slidenum">
              <a:rPr lang="zh-TW" altLang="en-US" smtClean="0"/>
              <a:t>‹#›</a:t>
            </a:fld>
            <a:endParaRPr lang="zh-TW" altLang="en-US"/>
          </a:p>
        </p:txBody>
      </p:sp>
    </p:spTree>
    <p:extLst>
      <p:ext uri="{BB962C8B-B14F-4D97-AF65-F5344CB8AC3E}">
        <p14:creationId xmlns:p14="http://schemas.microsoft.com/office/powerpoint/2010/main" val="20952616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511D0E34-FEFA-4D51-9361-9BFA11653168}" type="datetimeFigureOut">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BFC3542-0923-4D86-B4FB-C9E3F0D8A0F7}" type="slidenum">
              <a:rPr lang="zh-TW" altLang="en-US" smtClean="0"/>
              <a:t>‹#›</a:t>
            </a:fld>
            <a:endParaRPr lang="zh-TW" altLang="en-US"/>
          </a:p>
        </p:txBody>
      </p:sp>
    </p:spTree>
    <p:extLst>
      <p:ext uri="{BB962C8B-B14F-4D97-AF65-F5344CB8AC3E}">
        <p14:creationId xmlns:p14="http://schemas.microsoft.com/office/powerpoint/2010/main" val="17607691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lvl1pPr>
              <a:defRPr>
                <a:latin typeface="微軟正黑體" panose="020B0604030504040204" pitchFamily="34" charset="-120"/>
                <a:ea typeface="微軟正黑體" panose="020B0604030504040204" pitchFamily="34" charset="-120"/>
              </a:defRPr>
            </a:lvl1pPr>
          </a:lstStyle>
          <a:p>
            <a:r>
              <a:rPr lang="zh-TW" altLang="en-US" dirty="0"/>
              <a:t>按一下以編輯母片標題樣式</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511D0E34-FEFA-4D51-9361-9BFA11653168}" type="datetimeFigureOut">
              <a:rPr lang="zh-TW" altLang="en-US" smtClean="0"/>
              <a:t>2026/8/14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7BFC3542-0923-4D86-B4FB-C9E3F0D8A0F7}" type="slidenum">
              <a:rPr lang="zh-TW" altLang="en-US" smtClean="0"/>
              <a:t>‹#›</a:t>
            </a:fld>
            <a:endParaRPr lang="zh-TW" altLang="en-US"/>
          </a:p>
        </p:txBody>
      </p:sp>
    </p:spTree>
    <p:extLst>
      <p:ext uri="{BB962C8B-B14F-4D97-AF65-F5344CB8AC3E}">
        <p14:creationId xmlns:p14="http://schemas.microsoft.com/office/powerpoint/2010/main" val="12115294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511D0E34-FEFA-4D51-9361-9BFA11653168}" type="datetimeFigureOut">
              <a:rPr lang="zh-TW" altLang="en-US" smtClean="0"/>
              <a:t>2026/8/14</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7BFC3542-0923-4D86-B4FB-C9E3F0D8A0F7}" type="slidenum">
              <a:rPr lang="zh-TW" altLang="en-US" smtClean="0"/>
              <a:t>‹#›</a:t>
            </a:fld>
            <a:endParaRPr lang="zh-TW" altLang="en-US"/>
          </a:p>
        </p:txBody>
      </p:sp>
    </p:spTree>
    <p:extLst>
      <p:ext uri="{BB962C8B-B14F-4D97-AF65-F5344CB8AC3E}">
        <p14:creationId xmlns:p14="http://schemas.microsoft.com/office/powerpoint/2010/main" val="39923446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lvl1pPr>
              <a:defRPr>
                <a:latin typeface="微軟正黑體" panose="020B0604030504040204" pitchFamily="34" charset="-120"/>
                <a:ea typeface="微軟正黑體" panose="020B0604030504040204" pitchFamily="34" charset="-120"/>
              </a:defRPr>
            </a:lvl1pPr>
          </a:lstStyle>
          <a:p>
            <a:r>
              <a:rPr lang="zh-TW" altLang="en-US" dirty="0"/>
              <a:t>按一下以編輯母片標題樣式</a:t>
            </a:r>
            <a:endParaRPr lang="en-US" dirty="0"/>
          </a:p>
        </p:txBody>
      </p:sp>
      <p:sp>
        <p:nvSpPr>
          <p:cNvPr id="3" name="Date Placeholder 2"/>
          <p:cNvSpPr>
            <a:spLocks noGrp="1"/>
          </p:cNvSpPr>
          <p:nvPr>
            <p:ph type="dt" sz="half" idx="10"/>
          </p:nvPr>
        </p:nvSpPr>
        <p:spPr/>
        <p:txBody>
          <a:bodyPr/>
          <a:lstStyle/>
          <a:p>
            <a:fld id="{511D0E34-FEFA-4D51-9361-9BFA11653168}" type="datetimeFigureOut">
              <a:rPr lang="zh-TW" altLang="en-US" smtClean="0"/>
              <a:t>2026/8/14</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7BFC3542-0923-4D86-B4FB-C9E3F0D8A0F7}" type="slidenum">
              <a:rPr lang="zh-TW" altLang="en-US" smtClean="0"/>
              <a:t>‹#›</a:t>
            </a:fld>
            <a:endParaRPr lang="zh-TW" altLang="en-US"/>
          </a:p>
        </p:txBody>
      </p:sp>
    </p:spTree>
    <p:extLst>
      <p:ext uri="{BB962C8B-B14F-4D97-AF65-F5344CB8AC3E}">
        <p14:creationId xmlns:p14="http://schemas.microsoft.com/office/powerpoint/2010/main" val="18644396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511D0E34-FEFA-4D51-9361-9BFA11653168}" type="datetimeFigureOut">
              <a:rPr lang="zh-TW" altLang="en-US" smtClean="0"/>
              <a:t>2026/8/14</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7BFC3542-0923-4D86-B4FB-C9E3F0D8A0F7}" type="slidenum">
              <a:rPr lang="zh-TW" altLang="en-US" smtClean="0"/>
              <a:t>‹#›</a:t>
            </a:fld>
            <a:endParaRPr lang="zh-TW" altLang="en-US"/>
          </a:p>
        </p:txBody>
      </p:sp>
    </p:spTree>
    <p:extLst>
      <p:ext uri="{BB962C8B-B14F-4D97-AF65-F5344CB8AC3E}">
        <p14:creationId xmlns:p14="http://schemas.microsoft.com/office/powerpoint/2010/main" val="36085373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zh-TW" altLang="en-US"/>
              <a:t>按一下以編輯母片標題樣式</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4"/>
          <p:cNvSpPr>
            <a:spLocks noGrp="1"/>
          </p:cNvSpPr>
          <p:nvPr>
            <p:ph type="dt" sz="half" idx="10"/>
          </p:nvPr>
        </p:nvSpPr>
        <p:spPr/>
        <p:txBody>
          <a:bodyPr/>
          <a:lstStyle/>
          <a:p>
            <a:fld id="{511D0E34-FEFA-4D51-9361-9BFA11653168}" type="datetimeFigureOut">
              <a:rPr lang="zh-TW" altLang="en-US" smtClean="0"/>
              <a:t>2026/8/14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7BFC3542-0923-4D86-B4FB-C9E3F0D8A0F7}" type="slidenum">
              <a:rPr lang="zh-TW" altLang="en-US" smtClean="0"/>
              <a:t>‹#›</a:t>
            </a:fld>
            <a:endParaRPr lang="zh-TW" altLang="en-US"/>
          </a:p>
        </p:txBody>
      </p:sp>
    </p:spTree>
    <p:extLst>
      <p:ext uri="{BB962C8B-B14F-4D97-AF65-F5344CB8AC3E}">
        <p14:creationId xmlns:p14="http://schemas.microsoft.com/office/powerpoint/2010/main" val="37122055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zh-TW" altLang="en-US"/>
              <a:t>按一下以編輯母片標題樣式</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4"/>
          <p:cNvSpPr>
            <a:spLocks noGrp="1"/>
          </p:cNvSpPr>
          <p:nvPr>
            <p:ph type="dt" sz="half" idx="10"/>
          </p:nvPr>
        </p:nvSpPr>
        <p:spPr/>
        <p:txBody>
          <a:bodyPr/>
          <a:lstStyle/>
          <a:p>
            <a:fld id="{511D0E34-FEFA-4D51-9361-9BFA11653168}" type="datetimeFigureOut">
              <a:rPr lang="zh-TW" altLang="en-US" smtClean="0"/>
              <a:t>2026/8/14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7BFC3542-0923-4D86-B4FB-C9E3F0D8A0F7}" type="slidenum">
              <a:rPr lang="zh-TW" altLang="en-US" smtClean="0"/>
              <a:t>‹#›</a:t>
            </a:fld>
            <a:endParaRPr lang="zh-TW" altLang="en-US"/>
          </a:p>
        </p:txBody>
      </p:sp>
    </p:spTree>
    <p:extLst>
      <p:ext uri="{BB962C8B-B14F-4D97-AF65-F5344CB8AC3E}">
        <p14:creationId xmlns:p14="http://schemas.microsoft.com/office/powerpoint/2010/main" val="42387414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全景圖片 (含標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4"/>
          <p:cNvSpPr>
            <a:spLocks noGrp="1"/>
          </p:cNvSpPr>
          <p:nvPr>
            <p:ph type="dt" sz="half" idx="10"/>
          </p:nvPr>
        </p:nvSpPr>
        <p:spPr/>
        <p:txBody>
          <a:bodyPr/>
          <a:lstStyle/>
          <a:p>
            <a:fld id="{511D0E34-FEFA-4D51-9361-9BFA11653168}" type="datetimeFigureOut">
              <a:rPr lang="zh-TW" altLang="en-US" smtClean="0"/>
              <a:t>2026/8/14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7BFC3542-0923-4D86-B4FB-C9E3F0D8A0F7}" type="slidenum">
              <a:rPr lang="zh-TW" altLang="en-US" smtClean="0"/>
              <a:t>‹#›</a:t>
            </a:fld>
            <a:endParaRPr lang="zh-TW" altLang="en-US"/>
          </a:p>
        </p:txBody>
      </p:sp>
    </p:spTree>
    <p:extLst>
      <p:ext uri="{BB962C8B-B14F-4D97-AF65-F5344CB8AC3E}">
        <p14:creationId xmlns:p14="http://schemas.microsoft.com/office/powerpoint/2010/main" val="19715621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511D0E34-FEFA-4D51-9361-9BFA11653168}" type="datetimeFigureOut">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BFC3542-0923-4D86-B4FB-C9E3F0D8A0F7}" type="slidenum">
              <a:rPr lang="zh-TW" altLang="en-US" smtClean="0"/>
              <a:t>‹#›</a:t>
            </a:fld>
            <a:endParaRPr lang="zh-TW" altLang="en-US"/>
          </a:p>
        </p:txBody>
      </p:sp>
    </p:spTree>
    <p:extLst>
      <p:ext uri="{BB962C8B-B14F-4D97-AF65-F5344CB8AC3E}">
        <p14:creationId xmlns:p14="http://schemas.microsoft.com/office/powerpoint/2010/main" val="35312534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zh-TW" altLang="en-US"/>
              <a:t>按一下以編輯母片標題樣式</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編輯母片文字樣式</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511D0E34-FEFA-4D51-9361-9BFA11653168}" type="datetimeFigureOut">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BFC3542-0923-4D86-B4FB-C9E3F0D8A0F7}" type="slidenum">
              <a:rPr lang="zh-TW" altLang="en-US" smtClean="0"/>
              <a:t>‹#›</a:t>
            </a:fld>
            <a:endParaRPr lang="zh-TW" altLang="en-US"/>
          </a:p>
        </p:txBody>
      </p:sp>
    </p:spTree>
    <p:extLst>
      <p:ext uri="{BB962C8B-B14F-4D97-AF65-F5344CB8AC3E}">
        <p14:creationId xmlns:p14="http://schemas.microsoft.com/office/powerpoint/2010/main" val="30625977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511D0E34-FEFA-4D51-9361-9BFA11653168}" type="datetimeFigureOut">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BFC3542-0923-4D86-B4FB-C9E3F0D8A0F7}" type="slidenum">
              <a:rPr lang="zh-TW" altLang="en-US" smtClean="0"/>
              <a:t>‹#›</a:t>
            </a:fld>
            <a:endParaRPr lang="zh-TW" altLang="en-US"/>
          </a:p>
        </p:txBody>
      </p:sp>
    </p:spTree>
    <p:extLst>
      <p:ext uri="{BB962C8B-B14F-4D97-AF65-F5344CB8AC3E}">
        <p14:creationId xmlns:p14="http://schemas.microsoft.com/office/powerpoint/2010/main" val="38666741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zh-TW" altLang="en-US"/>
              <a:t>按一下以編輯母片標題樣式</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zh-TW" altLang="en-US"/>
              <a:t>編輯母片文字樣式</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511D0E34-FEFA-4D51-9361-9BFA11653168}" type="datetimeFigureOut">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BFC3542-0923-4D86-B4FB-C9E3F0D8A0F7}" type="slidenum">
              <a:rPr lang="zh-TW" altLang="en-US" smtClean="0"/>
              <a:t>‹#›</a:t>
            </a:fld>
            <a:endParaRPr lang="zh-TW" altLang="en-US"/>
          </a:p>
        </p:txBody>
      </p:sp>
    </p:spTree>
    <p:extLst>
      <p:ext uri="{BB962C8B-B14F-4D97-AF65-F5344CB8AC3E}">
        <p14:creationId xmlns:p14="http://schemas.microsoft.com/office/powerpoint/2010/main" val="14854378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zh-TW" altLang="en-US"/>
              <a:t>按一下以編輯母片標題樣式</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zh-TW" altLang="en-US"/>
              <a:t>編輯母片文字樣式</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511D0E34-FEFA-4D51-9361-9BFA11653168}" type="datetimeFigureOut">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BFC3542-0923-4D86-B4FB-C9E3F0D8A0F7}" type="slidenum">
              <a:rPr lang="zh-TW" altLang="en-US" smtClean="0"/>
              <a:t>‹#›</a:t>
            </a:fld>
            <a:endParaRPr lang="zh-TW" altLang="en-US"/>
          </a:p>
        </p:txBody>
      </p:sp>
    </p:spTree>
    <p:extLst>
      <p:ext uri="{BB962C8B-B14F-4D97-AF65-F5344CB8AC3E}">
        <p14:creationId xmlns:p14="http://schemas.microsoft.com/office/powerpoint/2010/main" val="25255977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511D0E34-FEFA-4D51-9361-9BFA11653168}" type="datetimeFigureOut">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BFC3542-0923-4D86-B4FB-C9E3F0D8A0F7}" type="slidenum">
              <a:rPr lang="zh-TW" altLang="en-US" smtClean="0"/>
              <a:t>‹#›</a:t>
            </a:fld>
            <a:endParaRPr lang="zh-TW" altLang="en-US"/>
          </a:p>
        </p:txBody>
      </p:sp>
      <p:sp>
        <p:nvSpPr>
          <p:cNvPr id="8" name="Title 1"/>
          <p:cNvSpPr>
            <a:spLocks noGrp="1"/>
          </p:cNvSpPr>
          <p:nvPr>
            <p:ph type="title"/>
          </p:nvPr>
        </p:nvSpPr>
        <p:spPr>
          <a:xfrm>
            <a:off x="685801" y="609600"/>
            <a:ext cx="10131425" cy="1456267"/>
          </a:xfrm>
        </p:spPr>
        <p:txBody>
          <a:bodyPr/>
          <a:lstStyle/>
          <a:p>
            <a:r>
              <a:rPr lang="zh-TW" altLang="en-US"/>
              <a:t>按一下以編輯母片標題樣式</a:t>
            </a:r>
            <a:endParaRPr lang="en-US" dirty="0"/>
          </a:p>
        </p:txBody>
      </p:sp>
    </p:spTree>
    <p:extLst>
      <p:ext uri="{BB962C8B-B14F-4D97-AF65-F5344CB8AC3E}">
        <p14:creationId xmlns:p14="http://schemas.microsoft.com/office/powerpoint/2010/main" val="15712884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511D0E34-FEFA-4D51-9361-9BFA11653168}" type="datetimeFigureOut">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7BFC3542-0923-4D86-B4FB-C9E3F0D8A0F7}" type="slidenum">
              <a:rPr lang="zh-TW" altLang="en-US" smtClean="0"/>
              <a:t>‹#›</a:t>
            </a:fld>
            <a:endParaRPr lang="zh-TW" altLang="en-US"/>
          </a:p>
        </p:txBody>
      </p:sp>
    </p:spTree>
    <p:extLst>
      <p:ext uri="{BB962C8B-B14F-4D97-AF65-F5344CB8AC3E}">
        <p14:creationId xmlns:p14="http://schemas.microsoft.com/office/powerpoint/2010/main" val="32898506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zh-TW" altLang="en-US"/>
              <a:t>按一下以編輯母片標題樣式</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0FAEDEBD-CABB-4834-BB03-20D02363EF9B}" type="datetimeFigureOut">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BA8AA64C-1B4C-4902-A4FA-6501EAA6B0AE}" type="slidenum">
              <a:rPr lang="zh-TW" altLang="en-US" smtClean="0"/>
              <a:t>‹#›</a:t>
            </a:fld>
            <a:endParaRPr lang="zh-TW" altLang="en-US"/>
          </a:p>
        </p:txBody>
      </p:sp>
    </p:spTree>
    <p:extLst>
      <p:ext uri="{BB962C8B-B14F-4D97-AF65-F5344CB8AC3E}">
        <p14:creationId xmlns:p14="http://schemas.microsoft.com/office/powerpoint/2010/main" val="22579843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0FAEDEBD-CABB-4834-BB03-20D02363EF9B}" type="datetimeFigureOut">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BA8AA64C-1B4C-4902-A4FA-6501EAA6B0AE}" type="slidenum">
              <a:rPr lang="zh-TW" altLang="en-US" smtClean="0"/>
              <a:t>‹#›</a:t>
            </a:fld>
            <a:endParaRPr lang="zh-TW" altLang="en-US"/>
          </a:p>
        </p:txBody>
      </p:sp>
    </p:spTree>
    <p:extLst>
      <p:ext uri="{BB962C8B-B14F-4D97-AF65-F5344CB8AC3E}">
        <p14:creationId xmlns:p14="http://schemas.microsoft.com/office/powerpoint/2010/main" val="31952183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0FAEDEBD-CABB-4834-BB03-20D02363EF9B}" type="datetimeFigureOut">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BA8AA64C-1B4C-4902-A4FA-6501EAA6B0AE}" type="slidenum">
              <a:rPr lang="zh-TW" altLang="en-US" smtClean="0"/>
              <a:t>‹#›</a:t>
            </a:fld>
            <a:endParaRPr lang="zh-TW" altLang="en-US"/>
          </a:p>
        </p:txBody>
      </p:sp>
    </p:spTree>
    <p:extLst>
      <p:ext uri="{BB962C8B-B14F-4D97-AF65-F5344CB8AC3E}">
        <p14:creationId xmlns:p14="http://schemas.microsoft.com/office/powerpoint/2010/main" val="15013938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0FAEDEBD-CABB-4834-BB03-20D02363EF9B}" type="datetimeFigureOut">
              <a:rPr lang="zh-TW" altLang="en-US" smtClean="0"/>
              <a:t>2026/8/14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BA8AA64C-1B4C-4902-A4FA-6501EAA6B0AE}" type="slidenum">
              <a:rPr lang="zh-TW" altLang="en-US" smtClean="0"/>
              <a:t>‹#›</a:t>
            </a:fld>
            <a:endParaRPr lang="zh-TW" altLang="en-US"/>
          </a:p>
        </p:txBody>
      </p:sp>
    </p:spTree>
    <p:extLst>
      <p:ext uri="{BB962C8B-B14F-4D97-AF65-F5344CB8AC3E}">
        <p14:creationId xmlns:p14="http://schemas.microsoft.com/office/powerpoint/2010/main" val="1000788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0FAEDEBD-CABB-4834-BB03-20D02363EF9B}" type="datetimeFigureOut">
              <a:rPr lang="zh-TW" altLang="en-US" smtClean="0"/>
              <a:t>2026/8/14</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BA8AA64C-1B4C-4902-A4FA-6501EAA6B0AE}" type="slidenum">
              <a:rPr lang="zh-TW" altLang="en-US" smtClean="0"/>
              <a:t>‹#›</a:t>
            </a:fld>
            <a:endParaRPr lang="zh-TW" altLang="en-US"/>
          </a:p>
        </p:txBody>
      </p:sp>
    </p:spTree>
    <p:extLst>
      <p:ext uri="{BB962C8B-B14F-4D97-AF65-F5344CB8AC3E}">
        <p14:creationId xmlns:p14="http://schemas.microsoft.com/office/powerpoint/2010/main" val="20409842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0FAEDEBD-CABB-4834-BB03-20D02363EF9B}" type="datetimeFigureOut">
              <a:rPr lang="zh-TW" altLang="en-US" smtClean="0"/>
              <a:t>2026/8/14</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BA8AA64C-1B4C-4902-A4FA-6501EAA6B0AE}" type="slidenum">
              <a:rPr lang="zh-TW" altLang="en-US" smtClean="0"/>
              <a:t>‹#›</a:t>
            </a:fld>
            <a:endParaRPr lang="zh-TW" altLang="en-US"/>
          </a:p>
        </p:txBody>
      </p:sp>
    </p:spTree>
    <p:extLst>
      <p:ext uri="{BB962C8B-B14F-4D97-AF65-F5344CB8AC3E}">
        <p14:creationId xmlns:p14="http://schemas.microsoft.com/office/powerpoint/2010/main" val="29839205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AEDEBD-CABB-4834-BB03-20D02363EF9B}" type="datetimeFigureOut">
              <a:rPr lang="zh-TW" altLang="en-US" smtClean="0"/>
              <a:t>2026/8/14</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BA8AA64C-1B4C-4902-A4FA-6501EAA6B0AE}" type="slidenum">
              <a:rPr lang="zh-TW" altLang="en-US" smtClean="0"/>
              <a:t>‹#›</a:t>
            </a:fld>
            <a:endParaRPr lang="zh-TW" altLang="en-US"/>
          </a:p>
        </p:txBody>
      </p:sp>
    </p:spTree>
    <p:extLst>
      <p:ext uri="{BB962C8B-B14F-4D97-AF65-F5344CB8AC3E}">
        <p14:creationId xmlns:p14="http://schemas.microsoft.com/office/powerpoint/2010/main" val="41756234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zh-TW" altLang="en-US"/>
              <a:t>按一下以編輯母片標題樣式</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0FAEDEBD-CABB-4834-BB03-20D02363EF9B}" type="datetimeFigureOut">
              <a:rPr lang="zh-TW" altLang="en-US" smtClean="0"/>
              <a:t>2026/8/14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BA8AA64C-1B4C-4902-A4FA-6501EAA6B0AE}" type="slidenum">
              <a:rPr lang="zh-TW" altLang="en-US" smtClean="0"/>
              <a:t>‹#›</a:t>
            </a:fld>
            <a:endParaRPr lang="zh-TW" altLang="en-US"/>
          </a:p>
        </p:txBody>
      </p:sp>
    </p:spTree>
    <p:extLst>
      <p:ext uri="{BB962C8B-B14F-4D97-AF65-F5344CB8AC3E}">
        <p14:creationId xmlns:p14="http://schemas.microsoft.com/office/powerpoint/2010/main" val="31508493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0FAEDEBD-CABB-4834-BB03-20D02363EF9B}" type="datetimeFigureOut">
              <a:rPr lang="zh-TW" altLang="en-US" smtClean="0"/>
              <a:t>2026/8/14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BA8AA64C-1B4C-4902-A4FA-6501EAA6B0AE}" type="slidenum">
              <a:rPr lang="zh-TW" altLang="en-US" smtClean="0"/>
              <a:t>‹#›</a:t>
            </a:fld>
            <a:endParaRPr lang="zh-TW" altLang="en-US"/>
          </a:p>
        </p:txBody>
      </p:sp>
    </p:spTree>
    <p:extLst>
      <p:ext uri="{BB962C8B-B14F-4D97-AF65-F5344CB8AC3E}">
        <p14:creationId xmlns:p14="http://schemas.microsoft.com/office/powerpoint/2010/main" val="39785495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全景圖片 (含輔助字幕)">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0FAEDEBD-CABB-4834-BB03-20D02363EF9B}" type="datetimeFigureOut">
              <a:rPr lang="zh-TW" altLang="en-US" smtClean="0"/>
              <a:t>2026/8/14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BA8AA64C-1B4C-4902-A4FA-6501EAA6B0AE}" type="slidenum">
              <a:rPr lang="zh-TW" altLang="en-US" smtClean="0"/>
              <a:t>‹#›</a:t>
            </a:fld>
            <a:endParaRPr lang="zh-TW" altLang="en-US"/>
          </a:p>
        </p:txBody>
      </p:sp>
    </p:spTree>
    <p:extLst>
      <p:ext uri="{BB962C8B-B14F-4D97-AF65-F5344CB8AC3E}">
        <p14:creationId xmlns:p14="http://schemas.microsoft.com/office/powerpoint/2010/main" val="20480795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標題與輔助字幕">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zh-TW" altLang="en-US"/>
              <a:t>按一下以編輯母片標題樣式</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0FAEDEBD-CABB-4834-BB03-20D02363EF9B}" type="datetimeFigureOut">
              <a:rPr lang="zh-TW" altLang="en-US" smtClean="0"/>
              <a:t>2026/8/14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BA8AA64C-1B4C-4902-A4FA-6501EAA6B0AE}" type="slidenum">
              <a:rPr lang="zh-TW" altLang="en-US" smtClean="0"/>
              <a:t>‹#›</a:t>
            </a:fld>
            <a:endParaRPr lang="zh-TW" altLang="en-US"/>
          </a:p>
        </p:txBody>
      </p:sp>
    </p:spTree>
    <p:extLst>
      <p:ext uri="{BB962C8B-B14F-4D97-AF65-F5344CB8AC3E}">
        <p14:creationId xmlns:p14="http://schemas.microsoft.com/office/powerpoint/2010/main" val="28093273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引述 (含輔助字幕)">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zh-TW" altLang="en-US"/>
              <a:t>按一下以編輯母片標題樣式</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0FAEDEBD-CABB-4834-BB03-20D02363EF9B}" type="datetimeFigureOut">
              <a:rPr lang="zh-TW" altLang="en-US" smtClean="0"/>
              <a:t>2026/8/14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BA8AA64C-1B4C-4902-A4FA-6501EAA6B0AE}" type="slidenum">
              <a:rPr lang="zh-TW" altLang="en-US" smtClean="0"/>
              <a:t>‹#›</a:t>
            </a:fld>
            <a:endParaRPr lang="zh-TW" alt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8142180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zh-TW" altLang="en-US"/>
              <a:t>按一下以編輯母片標題樣式</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0FAEDEBD-CABB-4834-BB03-20D02363EF9B}" type="datetimeFigureOut">
              <a:rPr lang="zh-TW" altLang="en-US" smtClean="0"/>
              <a:t>2026/8/14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BA8AA64C-1B4C-4902-A4FA-6501EAA6B0AE}" type="slidenum">
              <a:rPr lang="zh-TW" altLang="en-US" smtClean="0"/>
              <a:t>‹#›</a:t>
            </a:fld>
            <a:endParaRPr lang="zh-TW" altLang="en-US"/>
          </a:p>
        </p:txBody>
      </p:sp>
    </p:spTree>
    <p:extLst>
      <p:ext uri="{BB962C8B-B14F-4D97-AF65-F5344CB8AC3E}">
        <p14:creationId xmlns:p14="http://schemas.microsoft.com/office/powerpoint/2010/main" val="25703019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欄">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zh-TW" altLang="en-US"/>
              <a:t>按一下以編輯母片標題樣式</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3" name="Date Placeholder 2"/>
          <p:cNvSpPr>
            <a:spLocks noGrp="1"/>
          </p:cNvSpPr>
          <p:nvPr>
            <p:ph type="dt" sz="half" idx="10"/>
          </p:nvPr>
        </p:nvSpPr>
        <p:spPr/>
        <p:txBody>
          <a:bodyPr/>
          <a:lstStyle/>
          <a:p>
            <a:fld id="{0FAEDEBD-CABB-4834-BB03-20D02363EF9B}" type="datetimeFigureOut">
              <a:rPr lang="zh-TW" altLang="en-US" smtClean="0"/>
              <a:t>2026/8/14</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BA8AA64C-1B4C-4902-A4FA-6501EAA6B0AE}" type="slidenum">
              <a:rPr lang="zh-TW" altLang="en-US" smtClean="0"/>
              <a:t>‹#›</a:t>
            </a:fld>
            <a:endParaRPr lang="zh-TW" altLang="en-US"/>
          </a:p>
        </p:txBody>
      </p:sp>
    </p:spTree>
    <p:extLst>
      <p:ext uri="{BB962C8B-B14F-4D97-AF65-F5344CB8AC3E}">
        <p14:creationId xmlns:p14="http://schemas.microsoft.com/office/powerpoint/2010/main" val="5606183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3 圖片欄">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zh-TW" altLang="en-US"/>
              <a:t>按一下以編輯母片標題樣式</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3" name="Date Placeholder 2"/>
          <p:cNvSpPr>
            <a:spLocks noGrp="1"/>
          </p:cNvSpPr>
          <p:nvPr>
            <p:ph type="dt" sz="half" idx="10"/>
          </p:nvPr>
        </p:nvSpPr>
        <p:spPr/>
        <p:txBody>
          <a:bodyPr/>
          <a:lstStyle/>
          <a:p>
            <a:fld id="{0FAEDEBD-CABB-4834-BB03-20D02363EF9B}" type="datetimeFigureOut">
              <a:rPr lang="zh-TW" altLang="en-US" smtClean="0"/>
              <a:t>2026/8/14</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BA8AA64C-1B4C-4902-A4FA-6501EAA6B0AE}" type="slidenum">
              <a:rPr lang="zh-TW" altLang="en-US" smtClean="0"/>
              <a:t>‹#›</a:t>
            </a:fld>
            <a:endParaRPr lang="zh-TW" altLang="en-US"/>
          </a:p>
        </p:txBody>
      </p:sp>
    </p:spTree>
    <p:extLst>
      <p:ext uri="{BB962C8B-B14F-4D97-AF65-F5344CB8AC3E}">
        <p14:creationId xmlns:p14="http://schemas.microsoft.com/office/powerpoint/2010/main" val="3826857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ncho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0FAEDEBD-CABB-4834-BB03-20D02363EF9B}" type="datetimeFigureOut">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BA8AA64C-1B4C-4902-A4FA-6501EAA6B0AE}" type="slidenum">
              <a:rPr lang="zh-TW" altLang="en-US" smtClean="0"/>
              <a:t>‹#›</a:t>
            </a:fld>
            <a:endParaRPr lang="zh-TW" altLang="en-US"/>
          </a:p>
        </p:txBody>
      </p:sp>
    </p:spTree>
    <p:extLst>
      <p:ext uri="{BB962C8B-B14F-4D97-AF65-F5344CB8AC3E}">
        <p14:creationId xmlns:p14="http://schemas.microsoft.com/office/powerpoint/2010/main" val="22693522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0FAEDEBD-CABB-4834-BB03-20D02363EF9B}" type="datetimeFigureOut">
              <a:rPr lang="zh-TW" altLang="en-US" smtClean="0"/>
              <a:t>2026/8/14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BA8AA64C-1B4C-4902-A4FA-6501EAA6B0AE}" type="slidenum">
              <a:rPr lang="zh-TW" altLang="en-US" smtClean="0"/>
              <a:t>‹#›</a:t>
            </a:fld>
            <a:endParaRPr lang="zh-TW" altLang="en-US"/>
          </a:p>
        </p:txBody>
      </p:sp>
    </p:spTree>
    <p:extLst>
      <p:ext uri="{BB962C8B-B14F-4D97-AF65-F5344CB8AC3E}">
        <p14:creationId xmlns:p14="http://schemas.microsoft.com/office/powerpoint/2010/main" val="1731189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7FE9C1D-0F94-7ADD-7EF5-C5E06590A23F}"/>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id="{DEFDAE5B-976B-80A4-7362-CFBD8CAAE1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F694C68D-0BB8-08D2-510D-C3817875C72A}"/>
              </a:ext>
            </a:extLst>
          </p:cNvPr>
          <p:cNvSpPr>
            <a:spLocks noGrp="1"/>
          </p:cNvSpPr>
          <p:nvPr>
            <p:ph type="dt" sz="half" idx="10"/>
          </p:nvPr>
        </p:nvSpPr>
        <p:spPr/>
        <p:txBody>
          <a:bodyPr/>
          <a:lstStyle/>
          <a:p>
            <a:fld id="{D50FD0B1-0C4C-485E-81D6-2C6B4B699BD1}" type="datetimeFigureOut">
              <a:rPr lang="zh-TW" altLang="en-US" smtClean="0"/>
              <a:t>2026/8/14</a:t>
            </a:fld>
            <a:endParaRPr lang="zh-TW" altLang="en-US"/>
          </a:p>
        </p:txBody>
      </p:sp>
      <p:sp>
        <p:nvSpPr>
          <p:cNvPr id="5" name="頁尾版面配置區 4">
            <a:extLst>
              <a:ext uri="{FF2B5EF4-FFF2-40B4-BE49-F238E27FC236}">
                <a16:creationId xmlns:a16="http://schemas.microsoft.com/office/drawing/2014/main" id="{0CA008E9-89E1-4374-E8A9-4B4B4C3940A2}"/>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61D4F52D-4444-2AB2-2B89-9D068BC69723}"/>
              </a:ext>
            </a:extLst>
          </p:cNvPr>
          <p:cNvSpPr>
            <a:spLocks noGrp="1"/>
          </p:cNvSpPr>
          <p:nvPr>
            <p:ph type="sldNum" sz="quarter" idx="12"/>
          </p:nvPr>
        </p:nvSpPr>
        <p:spPr/>
        <p:txBody>
          <a:bodyPr/>
          <a:lstStyle/>
          <a:p>
            <a:fld id="{EE401105-61EC-4DA4-9625-D85228B5DC3F}" type="slidenum">
              <a:rPr lang="zh-TW" altLang="en-US" smtClean="0"/>
              <a:t>‹#›</a:t>
            </a:fld>
            <a:endParaRPr lang="zh-TW" altLang="en-US"/>
          </a:p>
        </p:txBody>
      </p:sp>
    </p:spTree>
    <p:extLst>
      <p:ext uri="{BB962C8B-B14F-4D97-AF65-F5344CB8AC3E}">
        <p14:creationId xmlns:p14="http://schemas.microsoft.com/office/powerpoint/2010/main" val="1955068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0C21520-ACA9-295E-1627-4FE312BDFFD3}"/>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95BFB22E-BDEF-D8AB-1AF1-DDDC5F00C03C}"/>
              </a:ext>
            </a:extLst>
          </p:cNvPr>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565BF9BA-CE97-7F6D-D645-A088AF62EFFC}"/>
              </a:ext>
            </a:extLst>
          </p:cNvPr>
          <p:cNvSpPr>
            <a:spLocks noGrp="1"/>
          </p:cNvSpPr>
          <p:nvPr>
            <p:ph type="dt" sz="half" idx="10"/>
          </p:nvPr>
        </p:nvSpPr>
        <p:spPr/>
        <p:txBody>
          <a:bodyPr/>
          <a:lstStyle/>
          <a:p>
            <a:fld id="{D50FD0B1-0C4C-485E-81D6-2C6B4B699BD1}" type="datetimeFigureOut">
              <a:rPr lang="zh-TW" altLang="en-US" smtClean="0"/>
              <a:t>2026/8/14</a:t>
            </a:fld>
            <a:endParaRPr lang="zh-TW" altLang="en-US"/>
          </a:p>
        </p:txBody>
      </p:sp>
      <p:sp>
        <p:nvSpPr>
          <p:cNvPr id="5" name="頁尾版面配置區 4">
            <a:extLst>
              <a:ext uri="{FF2B5EF4-FFF2-40B4-BE49-F238E27FC236}">
                <a16:creationId xmlns:a16="http://schemas.microsoft.com/office/drawing/2014/main" id="{CD867F57-C468-C816-C558-13D1280A6B80}"/>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A30E89F6-CDC6-BB0B-8924-F9EDE0D1E815}"/>
              </a:ext>
            </a:extLst>
          </p:cNvPr>
          <p:cNvSpPr>
            <a:spLocks noGrp="1"/>
          </p:cNvSpPr>
          <p:nvPr>
            <p:ph type="sldNum" sz="quarter" idx="12"/>
          </p:nvPr>
        </p:nvSpPr>
        <p:spPr/>
        <p:txBody>
          <a:bodyPr/>
          <a:lstStyle/>
          <a:p>
            <a:fld id="{EE401105-61EC-4DA4-9625-D85228B5DC3F}" type="slidenum">
              <a:rPr lang="zh-TW" altLang="en-US" smtClean="0"/>
              <a:t>‹#›</a:t>
            </a:fld>
            <a:endParaRPr lang="zh-TW" altLang="en-US"/>
          </a:p>
        </p:txBody>
      </p:sp>
    </p:spTree>
    <p:extLst>
      <p:ext uri="{BB962C8B-B14F-4D97-AF65-F5344CB8AC3E}">
        <p14:creationId xmlns:p14="http://schemas.microsoft.com/office/powerpoint/2010/main" val="39476117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0BAD949-959A-5DF4-B0AD-F016545444EB}"/>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B8053645-2F14-E3E6-E4B3-C12B6E45412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90FE7438-0C21-9270-CD3C-818FB813C0AC}"/>
              </a:ext>
            </a:extLst>
          </p:cNvPr>
          <p:cNvSpPr>
            <a:spLocks noGrp="1"/>
          </p:cNvSpPr>
          <p:nvPr>
            <p:ph type="dt" sz="half" idx="10"/>
          </p:nvPr>
        </p:nvSpPr>
        <p:spPr/>
        <p:txBody>
          <a:bodyPr/>
          <a:lstStyle/>
          <a:p>
            <a:fld id="{D50FD0B1-0C4C-485E-81D6-2C6B4B699BD1}" type="datetimeFigureOut">
              <a:rPr lang="zh-TW" altLang="en-US" smtClean="0"/>
              <a:t>2026/8/14</a:t>
            </a:fld>
            <a:endParaRPr lang="zh-TW" altLang="en-US"/>
          </a:p>
        </p:txBody>
      </p:sp>
      <p:sp>
        <p:nvSpPr>
          <p:cNvPr id="5" name="頁尾版面配置區 4">
            <a:extLst>
              <a:ext uri="{FF2B5EF4-FFF2-40B4-BE49-F238E27FC236}">
                <a16:creationId xmlns:a16="http://schemas.microsoft.com/office/drawing/2014/main" id="{B0F3FA36-677D-7D1B-D318-AB091F8C815C}"/>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9FF34EF5-7976-6FA3-1C46-DC4D881BBA17}"/>
              </a:ext>
            </a:extLst>
          </p:cNvPr>
          <p:cNvSpPr>
            <a:spLocks noGrp="1"/>
          </p:cNvSpPr>
          <p:nvPr>
            <p:ph type="sldNum" sz="quarter" idx="12"/>
          </p:nvPr>
        </p:nvSpPr>
        <p:spPr/>
        <p:txBody>
          <a:bodyPr/>
          <a:lstStyle/>
          <a:p>
            <a:fld id="{EE401105-61EC-4DA4-9625-D85228B5DC3F}" type="slidenum">
              <a:rPr lang="zh-TW" altLang="en-US" smtClean="0"/>
              <a:t>‹#›</a:t>
            </a:fld>
            <a:endParaRPr lang="zh-TW" altLang="en-US"/>
          </a:p>
        </p:txBody>
      </p:sp>
    </p:spTree>
    <p:extLst>
      <p:ext uri="{BB962C8B-B14F-4D97-AF65-F5344CB8AC3E}">
        <p14:creationId xmlns:p14="http://schemas.microsoft.com/office/powerpoint/2010/main" val="130582654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A1208B4-4BF7-1ACB-8168-0C238CC124BB}"/>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A6E98584-352B-ADA0-9F1B-3DD2C8446AAB}"/>
              </a:ext>
            </a:extLst>
          </p:cNvPr>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E70E01DE-9587-BC25-1857-23CCD1540F2D}"/>
              </a:ext>
            </a:extLst>
          </p:cNvPr>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2B3E587B-707E-4957-1F4A-8D0EE9D13A8D}"/>
              </a:ext>
            </a:extLst>
          </p:cNvPr>
          <p:cNvSpPr>
            <a:spLocks noGrp="1"/>
          </p:cNvSpPr>
          <p:nvPr>
            <p:ph type="dt" sz="half" idx="10"/>
          </p:nvPr>
        </p:nvSpPr>
        <p:spPr/>
        <p:txBody>
          <a:bodyPr/>
          <a:lstStyle/>
          <a:p>
            <a:fld id="{D50FD0B1-0C4C-485E-81D6-2C6B4B699BD1}" type="datetimeFigureOut">
              <a:rPr lang="zh-TW" altLang="en-US" smtClean="0"/>
              <a:t>2026/8/14</a:t>
            </a:fld>
            <a:endParaRPr lang="zh-TW" altLang="en-US"/>
          </a:p>
        </p:txBody>
      </p:sp>
      <p:sp>
        <p:nvSpPr>
          <p:cNvPr id="6" name="頁尾版面配置區 5">
            <a:extLst>
              <a:ext uri="{FF2B5EF4-FFF2-40B4-BE49-F238E27FC236}">
                <a16:creationId xmlns:a16="http://schemas.microsoft.com/office/drawing/2014/main" id="{AFCB1D88-A064-06CD-A1D2-F58B6F5B15A0}"/>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16E1CFD5-5787-C54C-575C-3175A4DC7CCA}"/>
              </a:ext>
            </a:extLst>
          </p:cNvPr>
          <p:cNvSpPr>
            <a:spLocks noGrp="1"/>
          </p:cNvSpPr>
          <p:nvPr>
            <p:ph type="sldNum" sz="quarter" idx="12"/>
          </p:nvPr>
        </p:nvSpPr>
        <p:spPr/>
        <p:txBody>
          <a:bodyPr/>
          <a:lstStyle/>
          <a:p>
            <a:fld id="{EE401105-61EC-4DA4-9625-D85228B5DC3F}" type="slidenum">
              <a:rPr lang="zh-TW" altLang="en-US" smtClean="0"/>
              <a:t>‹#›</a:t>
            </a:fld>
            <a:endParaRPr lang="zh-TW" altLang="en-US"/>
          </a:p>
        </p:txBody>
      </p:sp>
    </p:spTree>
    <p:extLst>
      <p:ext uri="{BB962C8B-B14F-4D97-AF65-F5344CB8AC3E}">
        <p14:creationId xmlns:p14="http://schemas.microsoft.com/office/powerpoint/2010/main" val="12646823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244112F-BBB5-ECC7-0417-111AAB6A6D98}"/>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6E79BA55-8349-B14F-28B5-7C66AA2B37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a:extLst>
              <a:ext uri="{FF2B5EF4-FFF2-40B4-BE49-F238E27FC236}">
                <a16:creationId xmlns:a16="http://schemas.microsoft.com/office/drawing/2014/main" id="{716D7CE0-9CCA-F2AA-F902-2D532974DD3C}"/>
              </a:ext>
            </a:extLst>
          </p:cNvPr>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75F2B97F-7189-DE51-3D41-942E90A30A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a:extLst>
              <a:ext uri="{FF2B5EF4-FFF2-40B4-BE49-F238E27FC236}">
                <a16:creationId xmlns:a16="http://schemas.microsoft.com/office/drawing/2014/main" id="{0A3652DF-7818-1240-C478-0ACC95CE97BE}"/>
              </a:ext>
            </a:extLst>
          </p:cNvPr>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6845C931-F855-394B-449A-7C0F55466CF2}"/>
              </a:ext>
            </a:extLst>
          </p:cNvPr>
          <p:cNvSpPr>
            <a:spLocks noGrp="1"/>
          </p:cNvSpPr>
          <p:nvPr>
            <p:ph type="dt" sz="half" idx="10"/>
          </p:nvPr>
        </p:nvSpPr>
        <p:spPr/>
        <p:txBody>
          <a:bodyPr/>
          <a:lstStyle/>
          <a:p>
            <a:fld id="{D50FD0B1-0C4C-485E-81D6-2C6B4B699BD1}" type="datetimeFigureOut">
              <a:rPr lang="zh-TW" altLang="en-US" smtClean="0"/>
              <a:t>2026/8/14</a:t>
            </a:fld>
            <a:endParaRPr lang="zh-TW" altLang="en-US"/>
          </a:p>
        </p:txBody>
      </p:sp>
      <p:sp>
        <p:nvSpPr>
          <p:cNvPr id="8" name="頁尾版面配置區 7">
            <a:extLst>
              <a:ext uri="{FF2B5EF4-FFF2-40B4-BE49-F238E27FC236}">
                <a16:creationId xmlns:a16="http://schemas.microsoft.com/office/drawing/2014/main" id="{CD6F71D9-4540-371B-2BAC-DCC38718E0BB}"/>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420F9545-8C0B-749C-79B0-8A416642D415}"/>
              </a:ext>
            </a:extLst>
          </p:cNvPr>
          <p:cNvSpPr>
            <a:spLocks noGrp="1"/>
          </p:cNvSpPr>
          <p:nvPr>
            <p:ph type="sldNum" sz="quarter" idx="12"/>
          </p:nvPr>
        </p:nvSpPr>
        <p:spPr/>
        <p:txBody>
          <a:bodyPr/>
          <a:lstStyle/>
          <a:p>
            <a:fld id="{EE401105-61EC-4DA4-9625-D85228B5DC3F}" type="slidenum">
              <a:rPr lang="zh-TW" altLang="en-US" smtClean="0"/>
              <a:t>‹#›</a:t>
            </a:fld>
            <a:endParaRPr lang="zh-TW" altLang="en-US"/>
          </a:p>
        </p:txBody>
      </p:sp>
    </p:spTree>
    <p:extLst>
      <p:ext uri="{BB962C8B-B14F-4D97-AF65-F5344CB8AC3E}">
        <p14:creationId xmlns:p14="http://schemas.microsoft.com/office/powerpoint/2010/main" val="13776459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710AC3D-A334-5CC4-0AF4-24C48AF28D56}"/>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A7C92CED-F974-7106-8615-20BC796EC315}"/>
              </a:ext>
            </a:extLst>
          </p:cNvPr>
          <p:cNvSpPr>
            <a:spLocks noGrp="1"/>
          </p:cNvSpPr>
          <p:nvPr>
            <p:ph type="dt" sz="half" idx="10"/>
          </p:nvPr>
        </p:nvSpPr>
        <p:spPr/>
        <p:txBody>
          <a:bodyPr/>
          <a:lstStyle/>
          <a:p>
            <a:fld id="{D50FD0B1-0C4C-485E-81D6-2C6B4B699BD1}" type="datetimeFigureOut">
              <a:rPr lang="zh-TW" altLang="en-US" smtClean="0"/>
              <a:t>2026/8/14</a:t>
            </a:fld>
            <a:endParaRPr lang="zh-TW" altLang="en-US"/>
          </a:p>
        </p:txBody>
      </p:sp>
      <p:sp>
        <p:nvSpPr>
          <p:cNvPr id="4" name="頁尾版面配置區 3">
            <a:extLst>
              <a:ext uri="{FF2B5EF4-FFF2-40B4-BE49-F238E27FC236}">
                <a16:creationId xmlns:a16="http://schemas.microsoft.com/office/drawing/2014/main" id="{C0512027-3796-1E43-7141-412BA04F3B32}"/>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54C48824-2F51-0EB9-9B3D-CE5580954347}"/>
              </a:ext>
            </a:extLst>
          </p:cNvPr>
          <p:cNvSpPr>
            <a:spLocks noGrp="1"/>
          </p:cNvSpPr>
          <p:nvPr>
            <p:ph type="sldNum" sz="quarter" idx="12"/>
          </p:nvPr>
        </p:nvSpPr>
        <p:spPr/>
        <p:txBody>
          <a:bodyPr/>
          <a:lstStyle/>
          <a:p>
            <a:fld id="{EE401105-61EC-4DA4-9625-D85228B5DC3F}" type="slidenum">
              <a:rPr lang="zh-TW" altLang="en-US" smtClean="0"/>
              <a:t>‹#›</a:t>
            </a:fld>
            <a:endParaRPr lang="zh-TW" altLang="en-US"/>
          </a:p>
        </p:txBody>
      </p:sp>
    </p:spTree>
    <p:extLst>
      <p:ext uri="{BB962C8B-B14F-4D97-AF65-F5344CB8AC3E}">
        <p14:creationId xmlns:p14="http://schemas.microsoft.com/office/powerpoint/2010/main" val="15869454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37A71891-E5C6-8A22-652E-0E85C7FF770E}"/>
              </a:ext>
            </a:extLst>
          </p:cNvPr>
          <p:cNvSpPr>
            <a:spLocks noGrp="1"/>
          </p:cNvSpPr>
          <p:nvPr>
            <p:ph type="dt" sz="half" idx="10"/>
          </p:nvPr>
        </p:nvSpPr>
        <p:spPr/>
        <p:txBody>
          <a:bodyPr/>
          <a:lstStyle/>
          <a:p>
            <a:fld id="{D50FD0B1-0C4C-485E-81D6-2C6B4B699BD1}" type="datetimeFigureOut">
              <a:rPr lang="zh-TW" altLang="en-US" smtClean="0"/>
              <a:t>2026/8/14</a:t>
            </a:fld>
            <a:endParaRPr lang="zh-TW" altLang="en-US"/>
          </a:p>
        </p:txBody>
      </p:sp>
      <p:sp>
        <p:nvSpPr>
          <p:cNvPr id="3" name="頁尾版面配置區 2">
            <a:extLst>
              <a:ext uri="{FF2B5EF4-FFF2-40B4-BE49-F238E27FC236}">
                <a16:creationId xmlns:a16="http://schemas.microsoft.com/office/drawing/2014/main" id="{0E51F456-4958-7954-9A39-E612454F33FA}"/>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CC99D52A-FD6F-4681-16D9-1410E5DB6D2E}"/>
              </a:ext>
            </a:extLst>
          </p:cNvPr>
          <p:cNvSpPr>
            <a:spLocks noGrp="1"/>
          </p:cNvSpPr>
          <p:nvPr>
            <p:ph type="sldNum" sz="quarter" idx="12"/>
          </p:nvPr>
        </p:nvSpPr>
        <p:spPr/>
        <p:txBody>
          <a:bodyPr/>
          <a:lstStyle/>
          <a:p>
            <a:fld id="{EE401105-61EC-4DA4-9625-D85228B5DC3F}" type="slidenum">
              <a:rPr lang="zh-TW" altLang="en-US" smtClean="0"/>
              <a:t>‹#›</a:t>
            </a:fld>
            <a:endParaRPr lang="zh-TW" altLang="en-US"/>
          </a:p>
        </p:txBody>
      </p:sp>
    </p:spTree>
    <p:extLst>
      <p:ext uri="{BB962C8B-B14F-4D97-AF65-F5344CB8AC3E}">
        <p14:creationId xmlns:p14="http://schemas.microsoft.com/office/powerpoint/2010/main" val="426313743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B370235-A9D2-3DBB-1FB8-53A62F5CC2E1}"/>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A19B2D89-DC59-6BDB-585E-79663D86DA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8B7045CC-1652-676C-558D-6868D52A38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BB647113-3517-610A-E3F6-7CD7C860823B}"/>
              </a:ext>
            </a:extLst>
          </p:cNvPr>
          <p:cNvSpPr>
            <a:spLocks noGrp="1"/>
          </p:cNvSpPr>
          <p:nvPr>
            <p:ph type="dt" sz="half" idx="10"/>
          </p:nvPr>
        </p:nvSpPr>
        <p:spPr/>
        <p:txBody>
          <a:bodyPr/>
          <a:lstStyle/>
          <a:p>
            <a:fld id="{D50FD0B1-0C4C-485E-81D6-2C6B4B699BD1}" type="datetimeFigureOut">
              <a:rPr lang="zh-TW" altLang="en-US" smtClean="0"/>
              <a:t>2026/8/14</a:t>
            </a:fld>
            <a:endParaRPr lang="zh-TW" altLang="en-US"/>
          </a:p>
        </p:txBody>
      </p:sp>
      <p:sp>
        <p:nvSpPr>
          <p:cNvPr id="6" name="頁尾版面配置區 5">
            <a:extLst>
              <a:ext uri="{FF2B5EF4-FFF2-40B4-BE49-F238E27FC236}">
                <a16:creationId xmlns:a16="http://schemas.microsoft.com/office/drawing/2014/main" id="{5AEAD247-542C-5A7B-8BCF-C0DB394AB903}"/>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A2AFA508-4AE4-AFB2-2089-A336A0CD8C4C}"/>
              </a:ext>
            </a:extLst>
          </p:cNvPr>
          <p:cNvSpPr>
            <a:spLocks noGrp="1"/>
          </p:cNvSpPr>
          <p:nvPr>
            <p:ph type="sldNum" sz="quarter" idx="12"/>
          </p:nvPr>
        </p:nvSpPr>
        <p:spPr/>
        <p:txBody>
          <a:bodyPr/>
          <a:lstStyle/>
          <a:p>
            <a:fld id="{EE401105-61EC-4DA4-9625-D85228B5DC3F}" type="slidenum">
              <a:rPr lang="zh-TW" altLang="en-US" smtClean="0"/>
              <a:t>‹#›</a:t>
            </a:fld>
            <a:endParaRPr lang="zh-TW" altLang="en-US"/>
          </a:p>
        </p:txBody>
      </p:sp>
    </p:spTree>
    <p:extLst>
      <p:ext uri="{BB962C8B-B14F-4D97-AF65-F5344CB8AC3E}">
        <p14:creationId xmlns:p14="http://schemas.microsoft.com/office/powerpoint/2010/main" val="28908086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2FE92B0-7F74-2084-DBE8-83BDEA612E75}"/>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92E7C744-F3BF-2187-25A3-E3608C8325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CD902EB4-E8A8-B383-B021-BF2D995A88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12455FB6-AB81-27D3-C47A-EAA8BFDC79AC}"/>
              </a:ext>
            </a:extLst>
          </p:cNvPr>
          <p:cNvSpPr>
            <a:spLocks noGrp="1"/>
          </p:cNvSpPr>
          <p:nvPr>
            <p:ph type="dt" sz="half" idx="10"/>
          </p:nvPr>
        </p:nvSpPr>
        <p:spPr/>
        <p:txBody>
          <a:bodyPr/>
          <a:lstStyle/>
          <a:p>
            <a:fld id="{D50FD0B1-0C4C-485E-81D6-2C6B4B699BD1}" type="datetimeFigureOut">
              <a:rPr lang="zh-TW" altLang="en-US" smtClean="0"/>
              <a:t>2026/8/14</a:t>
            </a:fld>
            <a:endParaRPr lang="zh-TW" altLang="en-US"/>
          </a:p>
        </p:txBody>
      </p:sp>
      <p:sp>
        <p:nvSpPr>
          <p:cNvPr id="6" name="頁尾版面配置區 5">
            <a:extLst>
              <a:ext uri="{FF2B5EF4-FFF2-40B4-BE49-F238E27FC236}">
                <a16:creationId xmlns:a16="http://schemas.microsoft.com/office/drawing/2014/main" id="{ED00F52E-6C5C-2EE8-DD2F-0D19A987D5DC}"/>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35381614-ECEA-9328-57A1-18A7AB49A89F}"/>
              </a:ext>
            </a:extLst>
          </p:cNvPr>
          <p:cNvSpPr>
            <a:spLocks noGrp="1"/>
          </p:cNvSpPr>
          <p:nvPr>
            <p:ph type="sldNum" sz="quarter" idx="12"/>
          </p:nvPr>
        </p:nvSpPr>
        <p:spPr/>
        <p:txBody>
          <a:bodyPr/>
          <a:lstStyle/>
          <a:p>
            <a:fld id="{EE401105-61EC-4DA4-9625-D85228B5DC3F}" type="slidenum">
              <a:rPr lang="zh-TW" altLang="en-US" smtClean="0"/>
              <a:t>‹#›</a:t>
            </a:fld>
            <a:endParaRPr lang="zh-TW" altLang="en-US"/>
          </a:p>
        </p:txBody>
      </p:sp>
    </p:spTree>
    <p:extLst>
      <p:ext uri="{BB962C8B-B14F-4D97-AF65-F5344CB8AC3E}">
        <p14:creationId xmlns:p14="http://schemas.microsoft.com/office/powerpoint/2010/main" val="42651295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3EB3A1E-86D6-FF99-E41D-C33775124616}"/>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F63F7C50-91CC-04CA-1D3F-1CB5FA45C5C2}"/>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947D087F-1426-7FF5-74E1-2DFCCE0467B2}"/>
              </a:ext>
            </a:extLst>
          </p:cNvPr>
          <p:cNvSpPr>
            <a:spLocks noGrp="1"/>
          </p:cNvSpPr>
          <p:nvPr>
            <p:ph type="dt" sz="half" idx="10"/>
          </p:nvPr>
        </p:nvSpPr>
        <p:spPr/>
        <p:txBody>
          <a:bodyPr/>
          <a:lstStyle/>
          <a:p>
            <a:fld id="{D50FD0B1-0C4C-485E-81D6-2C6B4B699BD1}" type="datetimeFigureOut">
              <a:rPr lang="zh-TW" altLang="en-US" smtClean="0"/>
              <a:t>2026/8/14</a:t>
            </a:fld>
            <a:endParaRPr lang="zh-TW" altLang="en-US"/>
          </a:p>
        </p:txBody>
      </p:sp>
      <p:sp>
        <p:nvSpPr>
          <p:cNvPr id="5" name="頁尾版面配置區 4">
            <a:extLst>
              <a:ext uri="{FF2B5EF4-FFF2-40B4-BE49-F238E27FC236}">
                <a16:creationId xmlns:a16="http://schemas.microsoft.com/office/drawing/2014/main" id="{0095E3AB-C331-32EF-6486-E43FF784F0E8}"/>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8AC68E52-1980-691D-ECD3-E0CA53354D6E}"/>
              </a:ext>
            </a:extLst>
          </p:cNvPr>
          <p:cNvSpPr>
            <a:spLocks noGrp="1"/>
          </p:cNvSpPr>
          <p:nvPr>
            <p:ph type="sldNum" sz="quarter" idx="12"/>
          </p:nvPr>
        </p:nvSpPr>
        <p:spPr/>
        <p:txBody>
          <a:bodyPr/>
          <a:lstStyle/>
          <a:p>
            <a:fld id="{EE401105-61EC-4DA4-9625-D85228B5DC3F}" type="slidenum">
              <a:rPr lang="zh-TW" altLang="en-US" smtClean="0"/>
              <a:t>‹#›</a:t>
            </a:fld>
            <a:endParaRPr lang="zh-TW" altLang="en-US"/>
          </a:p>
        </p:txBody>
      </p:sp>
    </p:spTree>
    <p:extLst>
      <p:ext uri="{BB962C8B-B14F-4D97-AF65-F5344CB8AC3E}">
        <p14:creationId xmlns:p14="http://schemas.microsoft.com/office/powerpoint/2010/main" val="32801123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19B8A8FC-5700-CBA2-86D0-9169F6CDAD6A}"/>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2B8BA903-95A9-C746-8773-D6AB141A31C9}"/>
              </a:ext>
            </a:extLst>
          </p:cNvPr>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0312D58F-62AB-BE41-E86E-BAD10B514CDE}"/>
              </a:ext>
            </a:extLst>
          </p:cNvPr>
          <p:cNvSpPr>
            <a:spLocks noGrp="1"/>
          </p:cNvSpPr>
          <p:nvPr>
            <p:ph type="dt" sz="half" idx="10"/>
          </p:nvPr>
        </p:nvSpPr>
        <p:spPr/>
        <p:txBody>
          <a:bodyPr/>
          <a:lstStyle/>
          <a:p>
            <a:fld id="{D50FD0B1-0C4C-485E-81D6-2C6B4B699BD1}" type="datetimeFigureOut">
              <a:rPr lang="zh-TW" altLang="en-US" smtClean="0"/>
              <a:t>2026/8/14</a:t>
            </a:fld>
            <a:endParaRPr lang="zh-TW" altLang="en-US"/>
          </a:p>
        </p:txBody>
      </p:sp>
      <p:sp>
        <p:nvSpPr>
          <p:cNvPr id="5" name="頁尾版面配置區 4">
            <a:extLst>
              <a:ext uri="{FF2B5EF4-FFF2-40B4-BE49-F238E27FC236}">
                <a16:creationId xmlns:a16="http://schemas.microsoft.com/office/drawing/2014/main" id="{FAFB9AF1-4E73-D4F7-24D0-F16D99F44BB2}"/>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09012295-3F2B-B087-1FB3-9F970A4B65C3}"/>
              </a:ext>
            </a:extLst>
          </p:cNvPr>
          <p:cNvSpPr>
            <a:spLocks noGrp="1"/>
          </p:cNvSpPr>
          <p:nvPr>
            <p:ph type="sldNum" sz="quarter" idx="12"/>
          </p:nvPr>
        </p:nvSpPr>
        <p:spPr/>
        <p:txBody>
          <a:bodyPr/>
          <a:lstStyle/>
          <a:p>
            <a:fld id="{EE401105-61EC-4DA4-9625-D85228B5DC3F}" type="slidenum">
              <a:rPr lang="zh-TW" altLang="en-US" smtClean="0"/>
              <a:t>‹#›</a:t>
            </a:fld>
            <a:endParaRPr lang="zh-TW" altLang="en-US"/>
          </a:p>
        </p:txBody>
      </p:sp>
    </p:spTree>
    <p:extLst>
      <p:ext uri="{BB962C8B-B14F-4D97-AF65-F5344CB8AC3E}">
        <p14:creationId xmlns:p14="http://schemas.microsoft.com/office/powerpoint/2010/main" val="2943850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水3"/>
          <p:cNvSpPr/>
          <p:nvPr/>
        </p:nvSpPr>
        <p:spPr bwMode="gray">
          <a:xfrm>
            <a:off x="2552" y="5243129"/>
            <a:ext cx="12188952" cy="1614871"/>
          </a:xfrm>
          <a:prstGeom prst="rect">
            <a:avLst/>
          </a:prstGeom>
          <a:gradFill>
            <a:gsLst>
              <a:gs pos="833">
                <a:schemeClr val="accent2">
                  <a:lumMod val="60000"/>
                  <a:lumOff val="40000"/>
                  <a:alpha val="38000"/>
                </a:schemeClr>
              </a:gs>
              <a:gs pos="23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dirty="0">
              <a:latin typeface="細明體" panose="02020509000000000000" pitchFamily="49" charset="-120"/>
              <a:ea typeface="細明體" panose="02020509000000000000" pitchFamily="49" charset="-120"/>
            </a:endParaRPr>
          </a:p>
        </p:txBody>
      </p:sp>
      <p:sp>
        <p:nvSpPr>
          <p:cNvPr id="5" name="天空"/>
          <p:cNvSpPr/>
          <p:nvPr/>
        </p:nvSpPr>
        <p:spPr bwMode="white">
          <a:xfrm>
            <a:off x="2552" y="0"/>
            <a:ext cx="12188952" cy="5334000"/>
          </a:xfrm>
          <a:prstGeom prst="rect">
            <a:avLst/>
          </a:prstGeom>
          <a:gradFill>
            <a:gsLst>
              <a:gs pos="0">
                <a:schemeClr val="accent2">
                  <a:lumMod val="60000"/>
                  <a:lumOff val="40000"/>
                  <a:alpha val="80000"/>
                </a:schemeClr>
              </a:gs>
              <a:gs pos="99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dirty="0">
              <a:latin typeface="細明體" panose="02020509000000000000" pitchFamily="49" charset="-120"/>
              <a:ea typeface="細明體" panose="02020509000000000000" pitchFamily="49" charset="-120"/>
            </a:endParaRPr>
          </a:p>
        </p:txBody>
      </p:sp>
      <p:pic>
        <p:nvPicPr>
          <p:cNvPr id="6" name="水2"/>
          <p:cNvPicPr>
            <a:picLocks noChangeAspect="1"/>
          </p:cNvPicPr>
          <p:nvPr/>
        </p:nvPicPr>
        <p:blipFill rotWithShape="1">
          <a:blip r:embed="rId2" cstate="print">
            <a:extLst>
              <a:ext uri="{28A0092B-C50C-407E-A947-70E740481C1C}">
                <a14:useLocalDpi xmlns:a14="http://schemas.microsoft.com/office/drawing/2010/main" val="0"/>
              </a:ext>
            </a:extLst>
          </a:blip>
          <a:srcRect l="2674" r="9901"/>
          <a:stretch/>
        </p:blipFill>
        <p:spPr bwMode="ltGray">
          <a:xfrm>
            <a:off x="-1425" y="5497897"/>
            <a:ext cx="12188952" cy="463209"/>
          </a:xfrm>
          <a:prstGeom prst="rect">
            <a:avLst/>
          </a:prstGeom>
          <a:noFill/>
          <a:ln>
            <a:noFill/>
          </a:ln>
        </p:spPr>
      </p:pic>
      <p:pic>
        <p:nvPicPr>
          <p:cNvPr id="7" name="水1"/>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bwMode="gray">
          <a:xfrm flipH="1">
            <a:off x="-1425" y="5221111"/>
            <a:ext cx="12188952" cy="268288"/>
          </a:xfrm>
          <a:prstGeom prst="rect">
            <a:avLst/>
          </a:prstGeom>
          <a:noFill/>
          <a:ln>
            <a:noFill/>
          </a:ln>
        </p:spPr>
      </p:pic>
      <p:sp>
        <p:nvSpPr>
          <p:cNvPr id="8" name="矩形 7"/>
          <p:cNvSpPr/>
          <p:nvPr/>
        </p:nvSpPr>
        <p:spPr>
          <a:xfrm>
            <a:off x="-1425" y="5961106"/>
            <a:ext cx="12188952" cy="896846"/>
          </a:xfrm>
          <a:prstGeom prst="rect">
            <a:avLst/>
          </a:prstGeom>
          <a:gradFill>
            <a:gsLst>
              <a:gs pos="25000">
                <a:schemeClr val="accent6">
                  <a:lumMod val="60000"/>
                  <a:lumOff val="40000"/>
                  <a:alpha val="0"/>
                </a:schemeClr>
              </a:gs>
              <a:gs pos="10000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dirty="0">
              <a:latin typeface="細明體" panose="02020509000000000000" pitchFamily="49" charset="-120"/>
              <a:ea typeface="細明體" panose="02020509000000000000" pitchFamily="49" charset="-120"/>
            </a:endParaRPr>
          </a:p>
        </p:txBody>
      </p:sp>
      <p:sp>
        <p:nvSpPr>
          <p:cNvPr id="2" name="標題 1"/>
          <p:cNvSpPr>
            <a:spLocks noGrp="1"/>
          </p:cNvSpPr>
          <p:nvPr>
            <p:ph type="ctrTitle"/>
          </p:nvPr>
        </p:nvSpPr>
        <p:spPr>
          <a:xfrm>
            <a:off x="1305872" y="1309047"/>
            <a:ext cx="9602789" cy="2667000"/>
          </a:xfrm>
        </p:spPr>
        <p:txBody>
          <a:bodyPr rtlCol="0" anchor="b">
            <a:noAutofit/>
          </a:bodyPr>
          <a:lstStyle>
            <a:lvl1pPr algn="ctr">
              <a:defRPr sz="6000"/>
            </a:lvl1pPr>
          </a:lstStyle>
          <a:p>
            <a:pPr rtl="0"/>
            <a:r>
              <a:rPr lang="zh-TW" altLang="en-US"/>
              <a:t>按一下以編輯母片標題樣式</a:t>
            </a:r>
            <a:endParaRPr lang="zh-TW" altLang="en-US" dirty="0"/>
          </a:p>
        </p:txBody>
      </p:sp>
      <p:sp>
        <p:nvSpPr>
          <p:cNvPr id="3" name="副標題 2"/>
          <p:cNvSpPr>
            <a:spLocks noGrp="1"/>
          </p:cNvSpPr>
          <p:nvPr>
            <p:ph type="subTitle" idx="1"/>
          </p:nvPr>
        </p:nvSpPr>
        <p:spPr>
          <a:xfrm>
            <a:off x="1305872" y="4038600"/>
            <a:ext cx="9601200" cy="990600"/>
          </a:xfrm>
        </p:spPr>
        <p:txBody>
          <a:bodyPr rtlCol="0">
            <a:normAutofit/>
          </a:bodyPr>
          <a:lstStyle>
            <a:lvl1pPr marL="0" indent="0" algn="ctr">
              <a:spcBef>
                <a:spcPts val="0"/>
              </a:spcBef>
              <a:buNone/>
              <a:defRPr sz="1800" cap="all" baseline="0">
                <a:solidFill>
                  <a:schemeClr val="accent2">
                    <a:lumMod val="7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zh-TW" altLang="en-US"/>
              <a:t>按一下以編輯母片子標題樣式</a:t>
            </a:r>
            <a:endParaRPr lang="zh-TW" altLang="en-US" dirty="0"/>
          </a:p>
        </p:txBody>
      </p:sp>
    </p:spTree>
    <p:extLst>
      <p:ext uri="{BB962C8B-B14F-4D97-AF65-F5344CB8AC3E}">
        <p14:creationId xmlns:p14="http://schemas.microsoft.com/office/powerpoint/2010/main" val="3899196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lstStyle/>
          <a:p>
            <a:pPr rtl="0"/>
            <a:r>
              <a:rPr lang="zh-TW" altLang="en-US"/>
              <a:t>按一下以編輯母片標題樣式</a:t>
            </a:r>
            <a:endParaRPr lang="zh-TW" altLang="en-US" dirty="0"/>
          </a:p>
        </p:txBody>
      </p:sp>
      <p:sp>
        <p:nvSpPr>
          <p:cNvPr id="3" name="內容預留位置 2"/>
          <p:cNvSpPr>
            <a:spLocks noGrp="1"/>
          </p:cNvSpPr>
          <p:nvPr>
            <p:ph idx="1"/>
          </p:nvPr>
        </p:nvSpPr>
        <p:spPr/>
        <p:txBody>
          <a:bodyPr rtlCol="0"/>
          <a:lstStyle>
            <a:lvl5pPr>
              <a:defRPr/>
            </a:lvl5pPr>
          </a:lstStyle>
          <a:p>
            <a:pPr lvl="0" rtl="0"/>
            <a:r>
              <a:rPr lang="zh-TW" altLang="en-US"/>
              <a:t>編輯母片文字樣式</a:t>
            </a:r>
          </a:p>
          <a:p>
            <a:pPr lvl="1" rtl="0"/>
            <a:r>
              <a:rPr lang="zh-TW" altLang="en-US"/>
              <a:t>第二層</a:t>
            </a:r>
          </a:p>
          <a:p>
            <a:pPr lvl="2" rtl="0"/>
            <a:r>
              <a:rPr lang="zh-TW" altLang="en-US"/>
              <a:t>第三層</a:t>
            </a:r>
          </a:p>
          <a:p>
            <a:pPr lvl="3" rtl="0"/>
            <a:r>
              <a:rPr lang="zh-TW" altLang="en-US"/>
              <a:t>第四層</a:t>
            </a:r>
          </a:p>
          <a:p>
            <a:pPr lvl="4" rtl="0"/>
            <a:r>
              <a:rPr lang="zh-TW" altLang="en-US"/>
              <a:t>第五層</a:t>
            </a:r>
            <a:endParaRPr lang="zh-TW" altLang="en-US" dirty="0"/>
          </a:p>
        </p:txBody>
      </p:sp>
      <p:sp>
        <p:nvSpPr>
          <p:cNvPr id="5" name="頁尾預留位置 4"/>
          <p:cNvSpPr>
            <a:spLocks noGrp="1"/>
          </p:cNvSpPr>
          <p:nvPr>
            <p:ph type="ftr" sz="quarter" idx="11"/>
          </p:nvPr>
        </p:nvSpPr>
        <p:spPr/>
        <p:txBody>
          <a:bodyPr rtlCol="0"/>
          <a:lstStyle/>
          <a:p>
            <a:pPr rtl="0"/>
            <a:r>
              <a:rPr lang="zh-TW" altLang="en-US" dirty="0"/>
              <a:t>新增頁尾</a:t>
            </a:r>
          </a:p>
        </p:txBody>
      </p:sp>
      <p:sp>
        <p:nvSpPr>
          <p:cNvPr id="4" name="日期預留位置 3"/>
          <p:cNvSpPr>
            <a:spLocks noGrp="1"/>
          </p:cNvSpPr>
          <p:nvPr>
            <p:ph type="dt" sz="half" idx="10"/>
          </p:nvPr>
        </p:nvSpPr>
        <p:spPr/>
        <p:txBody>
          <a:bodyPr rtlCol="0"/>
          <a:lstStyle>
            <a:lvl1pPr>
              <a:defRPr/>
            </a:lvl1pPr>
          </a:lstStyle>
          <a:p>
            <a:fld id="{8DF15721-4CFB-454E-86DD-92799F18D2FC}" type="datetime2">
              <a:rPr lang="zh-TW" altLang="en-US" smtClean="0"/>
              <a:pPr/>
              <a:t>2026年8月14日</a:t>
            </a:fld>
            <a:endParaRPr lang="zh-TW" altLang="en-US" dirty="0"/>
          </a:p>
        </p:txBody>
      </p:sp>
      <p:sp>
        <p:nvSpPr>
          <p:cNvPr id="6" name="投影片編號預留位置 5"/>
          <p:cNvSpPr>
            <a:spLocks noGrp="1"/>
          </p:cNvSpPr>
          <p:nvPr>
            <p:ph type="sldNum" sz="quarter" idx="12"/>
          </p:nvPr>
        </p:nvSpPr>
        <p:spPr/>
        <p:txBody>
          <a:bodyPr rtlCol="0"/>
          <a:lstStyle/>
          <a:p>
            <a:pPr rtl="0"/>
            <a:fld id="{4FAB73BC-B049-4115-A692-8D63A059BFB8}" type="slidenum">
              <a:rPr lang="en-US" altLang="zh-TW" smtClean="0"/>
              <a:t>‹#›</a:t>
            </a:fld>
            <a:endParaRPr lang="en-US" altLang="zh-TW" dirty="0"/>
          </a:p>
        </p:txBody>
      </p:sp>
    </p:spTree>
    <p:extLst>
      <p:ext uri="{BB962C8B-B14F-4D97-AF65-F5344CB8AC3E}">
        <p14:creationId xmlns:p14="http://schemas.microsoft.com/office/powerpoint/2010/main" val="2808846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7" name="天空"/>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rtl="0"/>
            <a:endParaRPr lang="zh-TW" altLang="en-US" dirty="0">
              <a:latin typeface="細明體" panose="02020509000000000000" pitchFamily="49" charset="-120"/>
              <a:ea typeface="細明體" panose="02020509000000000000" pitchFamily="49" charset="-120"/>
            </a:endParaRPr>
          </a:p>
        </p:txBody>
      </p:sp>
      <p:sp>
        <p:nvSpPr>
          <p:cNvPr id="2" name="標題 1"/>
          <p:cNvSpPr>
            <a:spLocks noGrp="1"/>
          </p:cNvSpPr>
          <p:nvPr>
            <p:ph type="title"/>
          </p:nvPr>
        </p:nvSpPr>
        <p:spPr>
          <a:xfrm>
            <a:off x="1293813" y="1309047"/>
            <a:ext cx="9601252" cy="2667000"/>
          </a:xfrm>
        </p:spPr>
        <p:txBody>
          <a:bodyPr rtlCol="0" anchor="b">
            <a:normAutofit/>
          </a:bodyPr>
          <a:lstStyle>
            <a:lvl1pPr algn="ctr">
              <a:defRPr sz="6000" b="0"/>
            </a:lvl1pPr>
          </a:lstStyle>
          <a:p>
            <a:pPr rtl="0"/>
            <a:r>
              <a:rPr lang="zh-TW" altLang="en-US"/>
              <a:t>按一下以編輯母片標題樣式</a:t>
            </a:r>
            <a:endParaRPr lang="zh-TW" altLang="en-US" dirty="0"/>
          </a:p>
        </p:txBody>
      </p:sp>
      <p:sp>
        <p:nvSpPr>
          <p:cNvPr id="3" name="文字預留位置 2"/>
          <p:cNvSpPr>
            <a:spLocks noGrp="1"/>
          </p:cNvSpPr>
          <p:nvPr>
            <p:ph type="body" idx="1"/>
          </p:nvPr>
        </p:nvSpPr>
        <p:spPr>
          <a:xfrm>
            <a:off x="1293813" y="4038600"/>
            <a:ext cx="9601200" cy="1143000"/>
          </a:xfrm>
        </p:spPr>
        <p:txBody>
          <a:bodyPr rtlCol="0" anchor="t">
            <a:normAutofit/>
          </a:bodyPr>
          <a:lstStyle>
            <a:lvl1pPr marL="0" indent="0" algn="ctr">
              <a:spcBef>
                <a:spcPts val="0"/>
              </a:spcBef>
              <a:buNone/>
              <a:defRPr sz="2000" cap="all" baseline="0">
                <a:solidFill>
                  <a:schemeClr val="accent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zh-TW" altLang="en-US"/>
              <a:t>編輯母片文字樣式</a:t>
            </a:r>
          </a:p>
        </p:txBody>
      </p:sp>
      <p:sp>
        <p:nvSpPr>
          <p:cNvPr id="5" name="頁尾預留位置 4"/>
          <p:cNvSpPr>
            <a:spLocks noGrp="1"/>
          </p:cNvSpPr>
          <p:nvPr>
            <p:ph type="ftr" sz="quarter" idx="11"/>
          </p:nvPr>
        </p:nvSpPr>
        <p:spPr/>
        <p:txBody>
          <a:bodyPr rtlCol="0"/>
          <a:lstStyle/>
          <a:p>
            <a:pPr rtl="0"/>
            <a:r>
              <a:rPr lang="zh-TW" altLang="en-US" dirty="0"/>
              <a:t>新增頁尾</a:t>
            </a:r>
          </a:p>
        </p:txBody>
      </p:sp>
      <p:sp>
        <p:nvSpPr>
          <p:cNvPr id="4" name="日期預留位置 3"/>
          <p:cNvSpPr>
            <a:spLocks noGrp="1"/>
          </p:cNvSpPr>
          <p:nvPr>
            <p:ph type="dt" sz="half" idx="10"/>
          </p:nvPr>
        </p:nvSpPr>
        <p:spPr/>
        <p:txBody>
          <a:bodyPr rtlCol="0"/>
          <a:lstStyle>
            <a:lvl1pPr>
              <a:defRPr/>
            </a:lvl1pPr>
          </a:lstStyle>
          <a:p>
            <a:fld id="{EC3E300C-764F-4ED2-A917-1F310892E56C}" type="datetime2">
              <a:rPr lang="zh-TW" altLang="en-US" smtClean="0"/>
              <a:pPr/>
              <a:t>2026年8月14日</a:t>
            </a:fld>
            <a:endParaRPr lang="zh-TW" altLang="en-US" dirty="0"/>
          </a:p>
        </p:txBody>
      </p:sp>
      <p:sp>
        <p:nvSpPr>
          <p:cNvPr id="6" name="投影片編號預留位置 5"/>
          <p:cNvSpPr>
            <a:spLocks noGrp="1"/>
          </p:cNvSpPr>
          <p:nvPr>
            <p:ph type="sldNum" sz="quarter" idx="12"/>
          </p:nvPr>
        </p:nvSpPr>
        <p:spPr/>
        <p:txBody>
          <a:bodyPr rtlCol="0"/>
          <a:lstStyle/>
          <a:p>
            <a:pPr rtl="0"/>
            <a:fld id="{4FAB73BC-B049-4115-A692-8D63A059BFB8}" type="slidenum">
              <a:rPr lang="en-US" altLang="zh-TW" smtClean="0"/>
              <a:t>‹#›</a:t>
            </a:fld>
            <a:endParaRPr lang="en-US" altLang="zh-TW" dirty="0"/>
          </a:p>
        </p:txBody>
      </p:sp>
    </p:spTree>
    <p:extLst>
      <p:ext uri="{BB962C8B-B14F-4D97-AF65-F5344CB8AC3E}">
        <p14:creationId xmlns:p14="http://schemas.microsoft.com/office/powerpoint/2010/main" val="2154953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lstStyle/>
          <a:p>
            <a:pPr rtl="0"/>
            <a:r>
              <a:rPr lang="zh-TW" altLang="en-US"/>
              <a:t>按一下以編輯母片標題樣式</a:t>
            </a:r>
            <a:endParaRPr lang="zh-TW" altLang="en-US" dirty="0"/>
          </a:p>
        </p:txBody>
      </p:sp>
      <p:sp>
        <p:nvSpPr>
          <p:cNvPr id="4" name="內容預留位置 3"/>
          <p:cNvSpPr>
            <a:spLocks noGrp="1"/>
          </p:cNvSpPr>
          <p:nvPr>
            <p:ph sz="half" idx="2"/>
          </p:nvPr>
        </p:nvSpPr>
        <p:spPr>
          <a:xfrm>
            <a:off x="6278880" y="1572768"/>
            <a:ext cx="4572000" cy="4142232"/>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zh-TW" altLang="en-US"/>
              <a:t>編輯母片文字樣式</a:t>
            </a:r>
          </a:p>
          <a:p>
            <a:pPr lvl="1" rtl="0"/>
            <a:r>
              <a:rPr lang="zh-TW" altLang="en-US"/>
              <a:t>第二層</a:t>
            </a:r>
          </a:p>
          <a:p>
            <a:pPr lvl="2" rtl="0"/>
            <a:r>
              <a:rPr lang="zh-TW" altLang="en-US"/>
              <a:t>第三層</a:t>
            </a:r>
          </a:p>
          <a:p>
            <a:pPr lvl="3" rtl="0"/>
            <a:r>
              <a:rPr lang="zh-TW" altLang="en-US"/>
              <a:t>第四層</a:t>
            </a:r>
          </a:p>
          <a:p>
            <a:pPr lvl="4" rtl="0"/>
            <a:r>
              <a:rPr lang="zh-TW" altLang="en-US"/>
              <a:t>第五層</a:t>
            </a:r>
            <a:endParaRPr lang="zh-TW" altLang="en-US" dirty="0"/>
          </a:p>
        </p:txBody>
      </p:sp>
      <p:sp>
        <p:nvSpPr>
          <p:cNvPr id="3" name="內容預留位置 2"/>
          <p:cNvSpPr>
            <a:spLocks noGrp="1"/>
          </p:cNvSpPr>
          <p:nvPr>
            <p:ph sz="half" idx="1"/>
          </p:nvPr>
        </p:nvSpPr>
        <p:spPr>
          <a:xfrm>
            <a:off x="1341120" y="1572768"/>
            <a:ext cx="4572000" cy="4142232"/>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zh-TW" altLang="en-US"/>
              <a:t>編輯母片文字樣式</a:t>
            </a:r>
          </a:p>
          <a:p>
            <a:pPr lvl="1" rtl="0"/>
            <a:r>
              <a:rPr lang="zh-TW" altLang="en-US"/>
              <a:t>第二層</a:t>
            </a:r>
          </a:p>
          <a:p>
            <a:pPr lvl="2" rtl="0"/>
            <a:r>
              <a:rPr lang="zh-TW" altLang="en-US"/>
              <a:t>第三層</a:t>
            </a:r>
          </a:p>
          <a:p>
            <a:pPr lvl="3" rtl="0"/>
            <a:r>
              <a:rPr lang="zh-TW" altLang="en-US"/>
              <a:t>第四層</a:t>
            </a:r>
          </a:p>
          <a:p>
            <a:pPr lvl="4" rtl="0"/>
            <a:r>
              <a:rPr lang="zh-TW" altLang="en-US"/>
              <a:t>第五層</a:t>
            </a:r>
            <a:endParaRPr lang="zh-TW" altLang="en-US" dirty="0"/>
          </a:p>
        </p:txBody>
      </p:sp>
      <p:sp>
        <p:nvSpPr>
          <p:cNvPr id="6" name="頁尾預留位置 5"/>
          <p:cNvSpPr>
            <a:spLocks noGrp="1"/>
          </p:cNvSpPr>
          <p:nvPr>
            <p:ph type="ftr" sz="quarter" idx="11"/>
          </p:nvPr>
        </p:nvSpPr>
        <p:spPr/>
        <p:txBody>
          <a:bodyPr rtlCol="0"/>
          <a:lstStyle/>
          <a:p>
            <a:pPr rtl="0"/>
            <a:r>
              <a:rPr lang="zh-TW" altLang="en-US" dirty="0"/>
              <a:t>新增頁尾</a:t>
            </a:r>
          </a:p>
        </p:txBody>
      </p:sp>
      <p:sp>
        <p:nvSpPr>
          <p:cNvPr id="5" name="日期預留位置 4"/>
          <p:cNvSpPr>
            <a:spLocks noGrp="1"/>
          </p:cNvSpPr>
          <p:nvPr>
            <p:ph type="dt" sz="half" idx="10"/>
          </p:nvPr>
        </p:nvSpPr>
        <p:spPr/>
        <p:txBody>
          <a:bodyPr rtlCol="0"/>
          <a:lstStyle>
            <a:lvl1pPr>
              <a:defRPr/>
            </a:lvl1pPr>
          </a:lstStyle>
          <a:p>
            <a:fld id="{6EBE99F1-167A-4CDA-A162-4350584E05D8}" type="datetime2">
              <a:rPr lang="zh-TW" altLang="en-US" smtClean="0"/>
              <a:pPr/>
              <a:t>2026年8月14日</a:t>
            </a:fld>
            <a:endParaRPr lang="zh-TW" altLang="en-US" dirty="0"/>
          </a:p>
        </p:txBody>
      </p:sp>
      <p:sp>
        <p:nvSpPr>
          <p:cNvPr id="7" name="投影片編號預留位置 6"/>
          <p:cNvSpPr>
            <a:spLocks noGrp="1"/>
          </p:cNvSpPr>
          <p:nvPr>
            <p:ph type="sldNum" sz="quarter" idx="12"/>
          </p:nvPr>
        </p:nvSpPr>
        <p:spPr/>
        <p:txBody>
          <a:bodyPr rtlCol="0"/>
          <a:lstStyle/>
          <a:p>
            <a:pPr rtl="0"/>
            <a:fld id="{4FAB73BC-B049-4115-A692-8D63A059BFB8}" type="slidenum">
              <a:rPr lang="en-US" altLang="zh-TW" smtClean="0"/>
              <a:t>‹#›</a:t>
            </a:fld>
            <a:endParaRPr lang="en-US" altLang="zh-TW" dirty="0"/>
          </a:p>
        </p:txBody>
      </p:sp>
    </p:spTree>
    <p:extLst>
      <p:ext uri="{BB962C8B-B14F-4D97-AF65-F5344CB8AC3E}">
        <p14:creationId xmlns:p14="http://schemas.microsoft.com/office/powerpoint/2010/main" val="4017311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10" name="標題 9"/>
          <p:cNvSpPr>
            <a:spLocks noGrp="1"/>
          </p:cNvSpPr>
          <p:nvPr>
            <p:ph type="title"/>
          </p:nvPr>
        </p:nvSpPr>
        <p:spPr/>
        <p:txBody>
          <a:bodyPr rtlCol="0"/>
          <a:lstStyle/>
          <a:p>
            <a:pPr rtl="0"/>
            <a:r>
              <a:rPr lang="zh-TW" altLang="en-US"/>
              <a:t>按一下以編輯母片標題樣式</a:t>
            </a:r>
            <a:endParaRPr lang="zh-TW" altLang="en-US" dirty="0"/>
          </a:p>
        </p:txBody>
      </p:sp>
      <p:sp>
        <p:nvSpPr>
          <p:cNvPr id="3" name="文字預留位置 2"/>
          <p:cNvSpPr>
            <a:spLocks noGrp="1"/>
          </p:cNvSpPr>
          <p:nvPr>
            <p:ph type="body" idx="1"/>
          </p:nvPr>
        </p:nvSpPr>
        <p:spPr>
          <a:xfrm>
            <a:off x="1341120" y="1572768"/>
            <a:ext cx="4572000" cy="766588"/>
          </a:xfrm>
        </p:spPr>
        <p:txBody>
          <a:bodyPr rtlCol="0"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zh-TW" altLang="en-US"/>
              <a:t>編輯母片文字樣式</a:t>
            </a:r>
          </a:p>
        </p:txBody>
      </p:sp>
      <p:sp>
        <p:nvSpPr>
          <p:cNvPr id="4" name="內容預留位置 3"/>
          <p:cNvSpPr>
            <a:spLocks noGrp="1"/>
          </p:cNvSpPr>
          <p:nvPr>
            <p:ph sz="half" idx="2"/>
          </p:nvPr>
        </p:nvSpPr>
        <p:spPr>
          <a:xfrm>
            <a:off x="1341120" y="2365861"/>
            <a:ext cx="4572000" cy="3349140"/>
          </a:xfrm>
        </p:spPr>
        <p:txBody>
          <a:bodyPr rtlCol="0">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rtl="0"/>
            <a:r>
              <a:rPr lang="zh-TW" altLang="en-US"/>
              <a:t>編輯母片文字樣式</a:t>
            </a:r>
          </a:p>
          <a:p>
            <a:pPr lvl="1" rtl="0"/>
            <a:r>
              <a:rPr lang="zh-TW" altLang="en-US"/>
              <a:t>第二層</a:t>
            </a:r>
          </a:p>
          <a:p>
            <a:pPr lvl="2" rtl="0"/>
            <a:r>
              <a:rPr lang="zh-TW" altLang="en-US"/>
              <a:t>第三層</a:t>
            </a:r>
          </a:p>
          <a:p>
            <a:pPr lvl="3" rtl="0"/>
            <a:r>
              <a:rPr lang="zh-TW" altLang="en-US"/>
              <a:t>第四層</a:t>
            </a:r>
          </a:p>
          <a:p>
            <a:pPr lvl="4" rtl="0"/>
            <a:r>
              <a:rPr lang="zh-TW" altLang="en-US"/>
              <a:t>第五層</a:t>
            </a:r>
            <a:endParaRPr lang="zh-TW" altLang="en-US" dirty="0"/>
          </a:p>
        </p:txBody>
      </p:sp>
      <p:sp>
        <p:nvSpPr>
          <p:cNvPr id="5" name="文字預留位置 4"/>
          <p:cNvSpPr>
            <a:spLocks noGrp="1"/>
          </p:cNvSpPr>
          <p:nvPr>
            <p:ph type="body" sz="quarter" idx="3"/>
          </p:nvPr>
        </p:nvSpPr>
        <p:spPr>
          <a:xfrm>
            <a:off x="6278880" y="1572768"/>
            <a:ext cx="4572000" cy="766588"/>
          </a:xfrm>
        </p:spPr>
        <p:txBody>
          <a:bodyPr rtlCol="0"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zh-TW" altLang="en-US"/>
              <a:t>編輯母片文字樣式</a:t>
            </a:r>
          </a:p>
        </p:txBody>
      </p:sp>
      <p:sp>
        <p:nvSpPr>
          <p:cNvPr id="6" name="內容預留位置 5"/>
          <p:cNvSpPr>
            <a:spLocks noGrp="1"/>
          </p:cNvSpPr>
          <p:nvPr>
            <p:ph sz="quarter" idx="4"/>
          </p:nvPr>
        </p:nvSpPr>
        <p:spPr>
          <a:xfrm>
            <a:off x="6278880" y="2365861"/>
            <a:ext cx="4572000" cy="3349140"/>
          </a:xfrm>
        </p:spPr>
        <p:txBody>
          <a:bodyPr rtlCol="0">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rtl="0"/>
            <a:r>
              <a:rPr lang="zh-TW" altLang="en-US"/>
              <a:t>編輯母片文字樣式</a:t>
            </a:r>
          </a:p>
          <a:p>
            <a:pPr lvl="1" rtl="0"/>
            <a:r>
              <a:rPr lang="zh-TW" altLang="en-US"/>
              <a:t>第二層</a:t>
            </a:r>
          </a:p>
          <a:p>
            <a:pPr lvl="2" rtl="0"/>
            <a:r>
              <a:rPr lang="zh-TW" altLang="en-US"/>
              <a:t>第三層</a:t>
            </a:r>
          </a:p>
          <a:p>
            <a:pPr lvl="3" rtl="0"/>
            <a:r>
              <a:rPr lang="zh-TW" altLang="en-US"/>
              <a:t>第四層</a:t>
            </a:r>
          </a:p>
          <a:p>
            <a:pPr lvl="4" rtl="0"/>
            <a:r>
              <a:rPr lang="zh-TW" altLang="en-US"/>
              <a:t>第五層</a:t>
            </a:r>
            <a:endParaRPr lang="zh-TW" altLang="en-US" dirty="0"/>
          </a:p>
        </p:txBody>
      </p:sp>
      <p:sp>
        <p:nvSpPr>
          <p:cNvPr id="8" name="頁尾預留位置 7"/>
          <p:cNvSpPr>
            <a:spLocks noGrp="1"/>
          </p:cNvSpPr>
          <p:nvPr>
            <p:ph type="ftr" sz="quarter" idx="11"/>
          </p:nvPr>
        </p:nvSpPr>
        <p:spPr/>
        <p:txBody>
          <a:bodyPr rtlCol="0"/>
          <a:lstStyle/>
          <a:p>
            <a:pPr rtl="0"/>
            <a:r>
              <a:rPr lang="zh-TW" altLang="en-US" dirty="0"/>
              <a:t>新增頁尾</a:t>
            </a:r>
          </a:p>
        </p:txBody>
      </p:sp>
      <p:sp>
        <p:nvSpPr>
          <p:cNvPr id="7" name="日期預留位置 6"/>
          <p:cNvSpPr>
            <a:spLocks noGrp="1"/>
          </p:cNvSpPr>
          <p:nvPr>
            <p:ph type="dt" sz="half" idx="10"/>
          </p:nvPr>
        </p:nvSpPr>
        <p:spPr/>
        <p:txBody>
          <a:bodyPr rtlCol="0"/>
          <a:lstStyle>
            <a:lvl1pPr>
              <a:defRPr/>
            </a:lvl1pPr>
          </a:lstStyle>
          <a:p>
            <a:fld id="{F2EEC907-6351-42E1-89AE-1BA75AD369B6}" type="datetime2">
              <a:rPr lang="zh-TW" altLang="en-US" smtClean="0"/>
              <a:pPr/>
              <a:t>2026年8月14日</a:t>
            </a:fld>
            <a:endParaRPr lang="zh-TW" altLang="en-US" dirty="0"/>
          </a:p>
        </p:txBody>
      </p:sp>
      <p:sp>
        <p:nvSpPr>
          <p:cNvPr id="9" name="投影片編號預留位置 8"/>
          <p:cNvSpPr>
            <a:spLocks noGrp="1"/>
          </p:cNvSpPr>
          <p:nvPr>
            <p:ph type="sldNum" sz="quarter" idx="12"/>
          </p:nvPr>
        </p:nvSpPr>
        <p:spPr/>
        <p:txBody>
          <a:bodyPr rtlCol="0"/>
          <a:lstStyle/>
          <a:p>
            <a:pPr rtl="0"/>
            <a:fld id="{4FAB73BC-B049-4115-A692-8D63A059BFB8}" type="slidenum">
              <a:rPr lang="en-US" altLang="zh-TW" smtClean="0"/>
              <a:t>‹#›</a:t>
            </a:fld>
            <a:endParaRPr lang="en-US" altLang="zh-TW" dirty="0"/>
          </a:p>
        </p:txBody>
      </p:sp>
    </p:spTree>
    <p:extLst>
      <p:ext uri="{BB962C8B-B14F-4D97-AF65-F5344CB8AC3E}">
        <p14:creationId xmlns:p14="http://schemas.microsoft.com/office/powerpoint/2010/main" val="3267062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只有標題">
    <p:spTree>
      <p:nvGrpSpPr>
        <p:cNvPr id="1" name=""/>
        <p:cNvGrpSpPr/>
        <p:nvPr/>
      </p:nvGrpSpPr>
      <p:grpSpPr>
        <a:xfrm>
          <a:off x="0" y="0"/>
          <a:ext cx="0" cy="0"/>
          <a:chOff x="0" y="0"/>
          <a:chExt cx="0" cy="0"/>
        </a:xfrm>
      </p:grpSpPr>
      <p:sp>
        <p:nvSpPr>
          <p:cNvPr id="6" name="標題 5"/>
          <p:cNvSpPr>
            <a:spLocks noGrp="1"/>
          </p:cNvSpPr>
          <p:nvPr>
            <p:ph type="title"/>
          </p:nvPr>
        </p:nvSpPr>
        <p:spPr/>
        <p:txBody>
          <a:bodyPr rtlCol="0"/>
          <a:lstStyle/>
          <a:p>
            <a:pPr rtl="0"/>
            <a:r>
              <a:rPr lang="zh-TW" altLang="en-US"/>
              <a:t>按一下以編輯母片標題樣式</a:t>
            </a:r>
            <a:endParaRPr lang="zh-TW" altLang="en-US" dirty="0"/>
          </a:p>
        </p:txBody>
      </p:sp>
      <p:sp>
        <p:nvSpPr>
          <p:cNvPr id="4" name="頁尾預留位置 3"/>
          <p:cNvSpPr>
            <a:spLocks noGrp="1"/>
          </p:cNvSpPr>
          <p:nvPr>
            <p:ph type="ftr" sz="quarter" idx="11"/>
          </p:nvPr>
        </p:nvSpPr>
        <p:spPr/>
        <p:txBody>
          <a:bodyPr rtlCol="0"/>
          <a:lstStyle/>
          <a:p>
            <a:pPr rtl="0"/>
            <a:r>
              <a:rPr lang="zh-TW" altLang="en-US" dirty="0"/>
              <a:t>新增頁尾</a:t>
            </a:r>
          </a:p>
        </p:txBody>
      </p:sp>
      <p:sp>
        <p:nvSpPr>
          <p:cNvPr id="3" name="日期預留位置 2"/>
          <p:cNvSpPr>
            <a:spLocks noGrp="1"/>
          </p:cNvSpPr>
          <p:nvPr>
            <p:ph type="dt" sz="half" idx="10"/>
          </p:nvPr>
        </p:nvSpPr>
        <p:spPr/>
        <p:txBody>
          <a:bodyPr rtlCol="0"/>
          <a:lstStyle>
            <a:lvl1pPr>
              <a:defRPr/>
            </a:lvl1pPr>
          </a:lstStyle>
          <a:p>
            <a:fld id="{3BE911C1-AA1C-4FB4-9943-C0C8A2822973}" type="datetime2">
              <a:rPr lang="zh-TW" altLang="en-US" smtClean="0"/>
              <a:pPr/>
              <a:t>2026年8月14日</a:t>
            </a:fld>
            <a:endParaRPr lang="zh-TW" altLang="en-US" dirty="0"/>
          </a:p>
        </p:txBody>
      </p:sp>
      <p:sp>
        <p:nvSpPr>
          <p:cNvPr id="5" name="投影片編號預留位置 4"/>
          <p:cNvSpPr>
            <a:spLocks noGrp="1"/>
          </p:cNvSpPr>
          <p:nvPr>
            <p:ph type="sldNum" sz="quarter" idx="12"/>
          </p:nvPr>
        </p:nvSpPr>
        <p:spPr/>
        <p:txBody>
          <a:bodyPr rtlCol="0"/>
          <a:lstStyle/>
          <a:p>
            <a:pPr rtl="0"/>
            <a:fld id="{4FAB73BC-B049-4115-A692-8D63A059BFB8}" type="slidenum">
              <a:rPr lang="en-US" altLang="zh-TW" smtClean="0"/>
              <a:t>‹#›</a:t>
            </a:fld>
            <a:endParaRPr lang="en-US" altLang="zh-TW" dirty="0"/>
          </a:p>
        </p:txBody>
      </p:sp>
    </p:spTree>
    <p:extLst>
      <p:ext uri="{BB962C8B-B14F-4D97-AF65-F5344CB8AC3E}">
        <p14:creationId xmlns:p14="http://schemas.microsoft.com/office/powerpoint/2010/main" val="741025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天空"/>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rtl="0"/>
            <a:endParaRPr lang="zh-TW" altLang="en-US" dirty="0">
              <a:latin typeface="細明體" panose="02020509000000000000" pitchFamily="49" charset="-120"/>
              <a:ea typeface="細明體" panose="02020509000000000000" pitchFamily="49" charset="-120"/>
            </a:endParaRPr>
          </a:p>
        </p:txBody>
      </p:sp>
      <p:sp>
        <p:nvSpPr>
          <p:cNvPr id="3" name="頁尾預留位置 2"/>
          <p:cNvSpPr>
            <a:spLocks noGrp="1"/>
          </p:cNvSpPr>
          <p:nvPr>
            <p:ph type="ftr" sz="quarter" idx="11"/>
          </p:nvPr>
        </p:nvSpPr>
        <p:spPr/>
        <p:txBody>
          <a:bodyPr rtlCol="0"/>
          <a:lstStyle/>
          <a:p>
            <a:pPr rtl="0"/>
            <a:r>
              <a:rPr lang="zh-TW" altLang="en-US" dirty="0"/>
              <a:t>新增頁尾</a:t>
            </a:r>
          </a:p>
        </p:txBody>
      </p:sp>
      <p:sp>
        <p:nvSpPr>
          <p:cNvPr id="2" name="日期預留位置 1"/>
          <p:cNvSpPr>
            <a:spLocks noGrp="1"/>
          </p:cNvSpPr>
          <p:nvPr>
            <p:ph type="dt" sz="half" idx="10"/>
          </p:nvPr>
        </p:nvSpPr>
        <p:spPr/>
        <p:txBody>
          <a:bodyPr rtlCol="0"/>
          <a:lstStyle>
            <a:lvl1pPr>
              <a:defRPr/>
            </a:lvl1pPr>
          </a:lstStyle>
          <a:p>
            <a:fld id="{7CE9ABCF-05D7-4B45-AE27-DF58B2D8C3AB}" type="datetime2">
              <a:rPr lang="zh-TW" altLang="en-US" smtClean="0"/>
              <a:pPr/>
              <a:t>2026年8月14日</a:t>
            </a:fld>
            <a:endParaRPr lang="zh-TW" altLang="en-US" dirty="0"/>
          </a:p>
        </p:txBody>
      </p:sp>
      <p:sp>
        <p:nvSpPr>
          <p:cNvPr id="4" name="投影片編號預留位置 3"/>
          <p:cNvSpPr>
            <a:spLocks noGrp="1"/>
          </p:cNvSpPr>
          <p:nvPr>
            <p:ph type="sldNum" sz="quarter" idx="12"/>
          </p:nvPr>
        </p:nvSpPr>
        <p:spPr/>
        <p:txBody>
          <a:bodyPr rtlCol="0"/>
          <a:lstStyle/>
          <a:p>
            <a:pPr rtl="0"/>
            <a:fld id="{4FAB73BC-B049-4115-A692-8D63A059BFB8}" type="slidenum">
              <a:rPr lang="en-US" altLang="zh-TW" smtClean="0"/>
              <a:t>‹#›</a:t>
            </a:fld>
            <a:endParaRPr lang="en-US" altLang="zh-TW" dirty="0"/>
          </a:p>
        </p:txBody>
      </p:sp>
    </p:spTree>
    <p:extLst>
      <p:ext uri="{BB962C8B-B14F-4D97-AF65-F5344CB8AC3E}">
        <p14:creationId xmlns:p14="http://schemas.microsoft.com/office/powerpoint/2010/main" val="1347935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127479" y="762000"/>
            <a:ext cx="3377133" cy="2743200"/>
          </a:xfrm>
        </p:spPr>
        <p:txBody>
          <a:bodyPr rtlCol="0" anchor="b">
            <a:normAutofit/>
          </a:bodyPr>
          <a:lstStyle>
            <a:lvl1pPr>
              <a:defRPr sz="3200" b="0"/>
            </a:lvl1pPr>
          </a:lstStyle>
          <a:p>
            <a:pPr rtl="0"/>
            <a:r>
              <a:rPr lang="zh-TW" altLang="en-US"/>
              <a:t>按一下以編輯母片標題樣式</a:t>
            </a:r>
            <a:endParaRPr lang="zh-TW" altLang="en-US" dirty="0"/>
          </a:p>
        </p:txBody>
      </p:sp>
      <p:sp>
        <p:nvSpPr>
          <p:cNvPr id="3" name="內容預留位置 2"/>
          <p:cNvSpPr>
            <a:spLocks noGrp="1"/>
          </p:cNvSpPr>
          <p:nvPr>
            <p:ph idx="1"/>
          </p:nvPr>
        </p:nvSpPr>
        <p:spPr>
          <a:xfrm>
            <a:off x="760413" y="685800"/>
            <a:ext cx="6858000" cy="4572000"/>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zh-TW" altLang="en-US"/>
              <a:t>編輯母片文字樣式</a:t>
            </a:r>
          </a:p>
          <a:p>
            <a:pPr lvl="1" rtl="0"/>
            <a:r>
              <a:rPr lang="zh-TW" altLang="en-US"/>
              <a:t>第二層</a:t>
            </a:r>
          </a:p>
          <a:p>
            <a:pPr lvl="2" rtl="0"/>
            <a:r>
              <a:rPr lang="zh-TW" altLang="en-US"/>
              <a:t>第三層</a:t>
            </a:r>
          </a:p>
          <a:p>
            <a:pPr lvl="3" rtl="0"/>
            <a:r>
              <a:rPr lang="zh-TW" altLang="en-US"/>
              <a:t>第四層</a:t>
            </a:r>
          </a:p>
          <a:p>
            <a:pPr lvl="4" rtl="0"/>
            <a:r>
              <a:rPr lang="zh-TW" altLang="en-US"/>
              <a:t>第五層</a:t>
            </a:r>
            <a:endParaRPr lang="zh-TW" altLang="en-US" dirty="0"/>
          </a:p>
        </p:txBody>
      </p:sp>
      <p:sp>
        <p:nvSpPr>
          <p:cNvPr id="4" name="文字預留位置 3"/>
          <p:cNvSpPr>
            <a:spLocks noGrp="1"/>
          </p:cNvSpPr>
          <p:nvPr>
            <p:ph type="body" sz="half" idx="2"/>
          </p:nvPr>
        </p:nvSpPr>
        <p:spPr>
          <a:xfrm>
            <a:off x="8127479" y="3554104"/>
            <a:ext cx="3377133" cy="1703696"/>
          </a:xfrm>
        </p:spPr>
        <p:txBody>
          <a:bodyPr rtlCol="0">
            <a:normAutofit/>
          </a:bodyPr>
          <a:lstStyle>
            <a:lvl1pPr marL="0" indent="0">
              <a:lnSpc>
                <a:spcPct val="9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zh-TW" altLang="en-US"/>
              <a:t>編輯母片文字樣式</a:t>
            </a:r>
          </a:p>
        </p:txBody>
      </p:sp>
      <p:sp>
        <p:nvSpPr>
          <p:cNvPr id="6" name="頁尾預留位置 5"/>
          <p:cNvSpPr>
            <a:spLocks noGrp="1"/>
          </p:cNvSpPr>
          <p:nvPr>
            <p:ph type="ftr" sz="quarter" idx="11"/>
          </p:nvPr>
        </p:nvSpPr>
        <p:spPr/>
        <p:txBody>
          <a:bodyPr rtlCol="0"/>
          <a:lstStyle/>
          <a:p>
            <a:pPr rtl="0"/>
            <a:r>
              <a:rPr lang="zh-TW" altLang="en-US" dirty="0"/>
              <a:t>新增頁尾</a:t>
            </a:r>
          </a:p>
        </p:txBody>
      </p:sp>
      <p:sp>
        <p:nvSpPr>
          <p:cNvPr id="5" name="日期預留位置 4"/>
          <p:cNvSpPr>
            <a:spLocks noGrp="1"/>
          </p:cNvSpPr>
          <p:nvPr>
            <p:ph type="dt" sz="half" idx="10"/>
          </p:nvPr>
        </p:nvSpPr>
        <p:spPr/>
        <p:txBody>
          <a:bodyPr rtlCol="0"/>
          <a:lstStyle>
            <a:lvl1pPr>
              <a:defRPr/>
            </a:lvl1pPr>
          </a:lstStyle>
          <a:p>
            <a:fld id="{5DB2F7A0-71FE-4248-AD3D-758755760E0D}" type="datetime2">
              <a:rPr lang="zh-TW" altLang="en-US" smtClean="0"/>
              <a:pPr/>
              <a:t>2026年8月14日</a:t>
            </a:fld>
            <a:endParaRPr lang="zh-TW" altLang="en-US" dirty="0"/>
          </a:p>
        </p:txBody>
      </p:sp>
      <p:sp>
        <p:nvSpPr>
          <p:cNvPr id="7" name="投影片編號預留位置 6"/>
          <p:cNvSpPr>
            <a:spLocks noGrp="1"/>
          </p:cNvSpPr>
          <p:nvPr>
            <p:ph type="sldNum" sz="quarter" idx="12"/>
          </p:nvPr>
        </p:nvSpPr>
        <p:spPr/>
        <p:txBody>
          <a:bodyPr rtlCol="0"/>
          <a:lstStyle/>
          <a:p>
            <a:pPr rtl="0"/>
            <a:fld id="{4FAB73BC-B049-4115-A692-8D63A059BFB8}" type="slidenum">
              <a:rPr lang="en-US" altLang="zh-TW" smtClean="0"/>
              <a:t>‹#›</a:t>
            </a:fld>
            <a:endParaRPr lang="en-US" altLang="zh-TW" dirty="0"/>
          </a:p>
        </p:txBody>
      </p:sp>
    </p:spTree>
    <p:extLst>
      <p:ext uri="{BB962C8B-B14F-4D97-AF65-F5344CB8AC3E}">
        <p14:creationId xmlns:p14="http://schemas.microsoft.com/office/powerpoint/2010/main" val="3936472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127479" y="762000"/>
            <a:ext cx="3377133" cy="2743200"/>
          </a:xfrm>
        </p:spPr>
        <p:txBody>
          <a:bodyPr rtlCol="0" anchor="b">
            <a:normAutofit/>
          </a:bodyPr>
          <a:lstStyle>
            <a:lvl1pPr>
              <a:defRPr sz="3400" b="0"/>
            </a:lvl1pPr>
          </a:lstStyle>
          <a:p>
            <a:pPr rtl="0"/>
            <a:r>
              <a:rPr lang="zh-TW" altLang="en-US"/>
              <a:t>按一下以編輯母片標題樣式</a:t>
            </a:r>
            <a:endParaRPr lang="zh-TW" altLang="en-US" dirty="0"/>
          </a:p>
        </p:txBody>
      </p:sp>
      <p:sp>
        <p:nvSpPr>
          <p:cNvPr id="3" name="圖片預留位置 2" descr="要新增影像的空白預留位置。按一下預留位置，然後選取您要新增的影像"/>
          <p:cNvSpPr>
            <a:spLocks noGrp="1"/>
          </p:cNvSpPr>
          <p:nvPr>
            <p:ph type="pic" idx="1"/>
          </p:nvPr>
        </p:nvSpPr>
        <p:spPr>
          <a:xfrm>
            <a:off x="760413" y="685800"/>
            <a:ext cx="6858000" cy="4572000"/>
          </a:xfrm>
          <a:solidFill>
            <a:schemeClr val="bg1">
              <a:lumMod val="95000"/>
            </a:schemeClr>
          </a:solidFill>
        </p:spPr>
        <p:txBody>
          <a:bodyPr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zh-TW" altLang="en-US"/>
              <a:t>按一下圖示以新增圖片</a:t>
            </a:r>
            <a:endParaRPr lang="zh-TW" altLang="en-US" dirty="0"/>
          </a:p>
        </p:txBody>
      </p:sp>
      <p:sp>
        <p:nvSpPr>
          <p:cNvPr id="4" name="文字預留位置 3"/>
          <p:cNvSpPr>
            <a:spLocks noGrp="1"/>
          </p:cNvSpPr>
          <p:nvPr>
            <p:ph type="body" sz="half" idx="2"/>
          </p:nvPr>
        </p:nvSpPr>
        <p:spPr>
          <a:xfrm>
            <a:off x="8127479" y="3554104"/>
            <a:ext cx="3377133" cy="1703696"/>
          </a:xfrm>
        </p:spPr>
        <p:txBody>
          <a:bodyPr rtlCol="0">
            <a:normAutofit/>
          </a:bodyPr>
          <a:lstStyle>
            <a:lvl1pPr marL="0" indent="0">
              <a:lnSpc>
                <a:spcPct val="100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zh-TW" altLang="en-US"/>
              <a:t>編輯母片文字樣式</a:t>
            </a:r>
          </a:p>
        </p:txBody>
      </p:sp>
      <p:sp>
        <p:nvSpPr>
          <p:cNvPr id="6" name="頁尾預留位置 5"/>
          <p:cNvSpPr>
            <a:spLocks noGrp="1"/>
          </p:cNvSpPr>
          <p:nvPr>
            <p:ph type="ftr" sz="quarter" idx="11"/>
          </p:nvPr>
        </p:nvSpPr>
        <p:spPr/>
        <p:txBody>
          <a:bodyPr rtlCol="0"/>
          <a:lstStyle/>
          <a:p>
            <a:pPr rtl="0"/>
            <a:r>
              <a:rPr lang="zh-TW" altLang="en-US" dirty="0"/>
              <a:t>新增頁尾</a:t>
            </a:r>
          </a:p>
        </p:txBody>
      </p:sp>
      <p:sp>
        <p:nvSpPr>
          <p:cNvPr id="5" name="日期預留位置 4"/>
          <p:cNvSpPr>
            <a:spLocks noGrp="1"/>
          </p:cNvSpPr>
          <p:nvPr>
            <p:ph type="dt" sz="half" idx="10"/>
          </p:nvPr>
        </p:nvSpPr>
        <p:spPr/>
        <p:txBody>
          <a:bodyPr rtlCol="0"/>
          <a:lstStyle>
            <a:lvl1pPr>
              <a:defRPr/>
            </a:lvl1pPr>
          </a:lstStyle>
          <a:p>
            <a:fld id="{821AB8D3-BE43-4751-92FF-EB03D398348C}" type="datetime2">
              <a:rPr lang="zh-TW" altLang="en-US" smtClean="0"/>
              <a:pPr/>
              <a:t>2026年8月14日</a:t>
            </a:fld>
            <a:endParaRPr lang="zh-TW" altLang="en-US" dirty="0"/>
          </a:p>
        </p:txBody>
      </p:sp>
      <p:sp>
        <p:nvSpPr>
          <p:cNvPr id="7" name="投影片編號預留位置 6"/>
          <p:cNvSpPr>
            <a:spLocks noGrp="1"/>
          </p:cNvSpPr>
          <p:nvPr>
            <p:ph type="sldNum" sz="quarter" idx="12"/>
          </p:nvPr>
        </p:nvSpPr>
        <p:spPr/>
        <p:txBody>
          <a:bodyPr rtlCol="0"/>
          <a:lstStyle/>
          <a:p>
            <a:pPr rtl="0"/>
            <a:fld id="{4FAB73BC-B049-4115-A692-8D63A059BFB8}" type="slidenum">
              <a:rPr lang="en-US" altLang="zh-TW" smtClean="0"/>
              <a:t>‹#›</a:t>
            </a:fld>
            <a:endParaRPr lang="en-US" altLang="zh-TW" dirty="0"/>
          </a:p>
        </p:txBody>
      </p:sp>
    </p:spTree>
    <p:extLst>
      <p:ext uri="{BB962C8B-B14F-4D97-AF65-F5344CB8AC3E}">
        <p14:creationId xmlns:p14="http://schemas.microsoft.com/office/powerpoint/2010/main" val="1600713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lstStyle/>
          <a:p>
            <a:pPr rtl="0"/>
            <a:r>
              <a:rPr lang="zh-TW" altLang="en-US"/>
              <a:t>按一下以編輯母片標題樣式</a:t>
            </a:r>
            <a:endParaRPr lang="zh-TW" altLang="en-US" dirty="0"/>
          </a:p>
        </p:txBody>
      </p:sp>
      <p:sp>
        <p:nvSpPr>
          <p:cNvPr id="3" name="直排文字預留位置 2"/>
          <p:cNvSpPr>
            <a:spLocks noGrp="1"/>
          </p:cNvSpPr>
          <p:nvPr>
            <p:ph type="body" orient="vert" idx="1"/>
          </p:nvPr>
        </p:nvSpPr>
        <p:spPr/>
        <p:txBody>
          <a:bodyPr vert="eaVert" rtlCol="0"/>
          <a:lstStyle/>
          <a:p>
            <a:pPr lvl="0" rtl="0"/>
            <a:r>
              <a:rPr lang="zh-TW" altLang="en-US"/>
              <a:t>編輯母片文字樣式</a:t>
            </a:r>
          </a:p>
          <a:p>
            <a:pPr lvl="1" rtl="0"/>
            <a:r>
              <a:rPr lang="zh-TW" altLang="en-US"/>
              <a:t>第二層</a:t>
            </a:r>
          </a:p>
          <a:p>
            <a:pPr lvl="2" rtl="0"/>
            <a:r>
              <a:rPr lang="zh-TW" altLang="en-US"/>
              <a:t>第三層</a:t>
            </a:r>
          </a:p>
          <a:p>
            <a:pPr lvl="3" rtl="0"/>
            <a:r>
              <a:rPr lang="zh-TW" altLang="en-US"/>
              <a:t>第四層</a:t>
            </a:r>
          </a:p>
          <a:p>
            <a:pPr lvl="4" rtl="0"/>
            <a:r>
              <a:rPr lang="zh-TW" altLang="en-US"/>
              <a:t>第五層</a:t>
            </a:r>
            <a:endParaRPr lang="zh-TW" altLang="en-US" dirty="0"/>
          </a:p>
        </p:txBody>
      </p:sp>
      <p:sp>
        <p:nvSpPr>
          <p:cNvPr id="5" name="頁尾預留位置 4"/>
          <p:cNvSpPr>
            <a:spLocks noGrp="1"/>
          </p:cNvSpPr>
          <p:nvPr>
            <p:ph type="ftr" sz="quarter" idx="11"/>
          </p:nvPr>
        </p:nvSpPr>
        <p:spPr/>
        <p:txBody>
          <a:bodyPr rtlCol="0"/>
          <a:lstStyle/>
          <a:p>
            <a:pPr rtl="0"/>
            <a:r>
              <a:rPr lang="zh-TW" altLang="en-US" dirty="0"/>
              <a:t>新增頁尾</a:t>
            </a:r>
          </a:p>
        </p:txBody>
      </p:sp>
      <p:sp>
        <p:nvSpPr>
          <p:cNvPr id="4" name="日期預留位置 3"/>
          <p:cNvSpPr>
            <a:spLocks noGrp="1"/>
          </p:cNvSpPr>
          <p:nvPr>
            <p:ph type="dt" sz="half" idx="10"/>
          </p:nvPr>
        </p:nvSpPr>
        <p:spPr/>
        <p:txBody>
          <a:bodyPr rtlCol="0"/>
          <a:lstStyle>
            <a:lvl1pPr>
              <a:defRPr/>
            </a:lvl1pPr>
          </a:lstStyle>
          <a:p>
            <a:fld id="{C963E003-6510-4B62-9D76-BE2148CED05F}" type="datetime2">
              <a:rPr lang="zh-TW" altLang="en-US" smtClean="0"/>
              <a:pPr/>
              <a:t>2026年8月14日</a:t>
            </a:fld>
            <a:endParaRPr lang="zh-TW" altLang="en-US" dirty="0"/>
          </a:p>
        </p:txBody>
      </p:sp>
      <p:sp>
        <p:nvSpPr>
          <p:cNvPr id="6" name="投影片編號預留位置 5"/>
          <p:cNvSpPr>
            <a:spLocks noGrp="1"/>
          </p:cNvSpPr>
          <p:nvPr>
            <p:ph type="sldNum" sz="quarter" idx="12"/>
          </p:nvPr>
        </p:nvSpPr>
        <p:spPr/>
        <p:txBody>
          <a:bodyPr rtlCol="0"/>
          <a:lstStyle/>
          <a:p>
            <a:pPr rtl="0"/>
            <a:fld id="{4FAB73BC-B049-4115-A692-8D63A059BFB8}" type="slidenum">
              <a:rPr lang="en-US" altLang="zh-TW" smtClean="0"/>
              <a:t>‹#›</a:t>
            </a:fld>
            <a:endParaRPr lang="en-US" altLang="zh-TW" dirty="0"/>
          </a:p>
        </p:txBody>
      </p:sp>
    </p:spTree>
    <p:extLst>
      <p:ext uri="{BB962C8B-B14F-4D97-AF65-F5344CB8AC3E}">
        <p14:creationId xmlns:p14="http://schemas.microsoft.com/office/powerpoint/2010/main" val="491985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274638"/>
            <a:ext cx="2628900" cy="5440362"/>
          </a:xfrm>
        </p:spPr>
        <p:txBody>
          <a:bodyPr vert="eaVert" rtlCol="0"/>
          <a:lstStyle/>
          <a:p>
            <a:pPr rtl="0"/>
            <a:r>
              <a:rPr lang="zh-TW" altLang="en-US"/>
              <a:t>按一下以編輯母片標題樣式</a:t>
            </a:r>
            <a:endParaRPr lang="zh-TW" altLang="en-US" dirty="0"/>
          </a:p>
        </p:txBody>
      </p:sp>
      <p:sp>
        <p:nvSpPr>
          <p:cNvPr id="3" name="直排文字預留位置 2"/>
          <p:cNvSpPr>
            <a:spLocks noGrp="1"/>
          </p:cNvSpPr>
          <p:nvPr>
            <p:ph type="body" orient="vert" idx="1"/>
          </p:nvPr>
        </p:nvSpPr>
        <p:spPr>
          <a:xfrm>
            <a:off x="838200" y="274638"/>
            <a:ext cx="7734300" cy="5440362"/>
          </a:xfrm>
        </p:spPr>
        <p:txBody>
          <a:bodyPr vert="eaVert" rtlCol="0"/>
          <a:lstStyle/>
          <a:p>
            <a:pPr lvl="0" rtl="0"/>
            <a:r>
              <a:rPr lang="zh-TW" altLang="en-US"/>
              <a:t>編輯母片文字樣式</a:t>
            </a:r>
          </a:p>
          <a:p>
            <a:pPr lvl="1" rtl="0"/>
            <a:r>
              <a:rPr lang="zh-TW" altLang="en-US"/>
              <a:t>第二層</a:t>
            </a:r>
          </a:p>
          <a:p>
            <a:pPr lvl="2" rtl="0"/>
            <a:r>
              <a:rPr lang="zh-TW" altLang="en-US"/>
              <a:t>第三層</a:t>
            </a:r>
          </a:p>
          <a:p>
            <a:pPr lvl="3" rtl="0"/>
            <a:r>
              <a:rPr lang="zh-TW" altLang="en-US"/>
              <a:t>第四層</a:t>
            </a:r>
          </a:p>
          <a:p>
            <a:pPr lvl="4" rtl="0"/>
            <a:r>
              <a:rPr lang="zh-TW" altLang="en-US"/>
              <a:t>第五層</a:t>
            </a:r>
            <a:endParaRPr lang="zh-TW" altLang="en-US" dirty="0"/>
          </a:p>
        </p:txBody>
      </p:sp>
      <p:sp>
        <p:nvSpPr>
          <p:cNvPr id="5" name="頁尾預留位置 4"/>
          <p:cNvSpPr>
            <a:spLocks noGrp="1"/>
          </p:cNvSpPr>
          <p:nvPr>
            <p:ph type="ftr" sz="quarter" idx="11"/>
          </p:nvPr>
        </p:nvSpPr>
        <p:spPr/>
        <p:txBody>
          <a:bodyPr rtlCol="0"/>
          <a:lstStyle/>
          <a:p>
            <a:pPr rtl="0"/>
            <a:r>
              <a:rPr lang="zh-TW" altLang="en-US" dirty="0"/>
              <a:t>新增頁尾</a:t>
            </a:r>
          </a:p>
        </p:txBody>
      </p:sp>
      <p:sp>
        <p:nvSpPr>
          <p:cNvPr id="4" name="日期預留位置 3"/>
          <p:cNvSpPr>
            <a:spLocks noGrp="1"/>
          </p:cNvSpPr>
          <p:nvPr>
            <p:ph type="dt" sz="half" idx="10"/>
          </p:nvPr>
        </p:nvSpPr>
        <p:spPr/>
        <p:txBody>
          <a:bodyPr rtlCol="0"/>
          <a:lstStyle>
            <a:lvl1pPr>
              <a:defRPr/>
            </a:lvl1pPr>
          </a:lstStyle>
          <a:p>
            <a:fld id="{2E7924D7-6A33-42EE-9F46-404D4E61ECDE}" type="datetime2">
              <a:rPr lang="zh-TW" altLang="en-US" smtClean="0"/>
              <a:pPr/>
              <a:t>2026年8月14日</a:t>
            </a:fld>
            <a:endParaRPr lang="zh-TW" altLang="en-US" dirty="0"/>
          </a:p>
        </p:txBody>
      </p:sp>
      <p:sp>
        <p:nvSpPr>
          <p:cNvPr id="6" name="投影片編號預留位置 5"/>
          <p:cNvSpPr>
            <a:spLocks noGrp="1"/>
          </p:cNvSpPr>
          <p:nvPr>
            <p:ph type="sldNum" sz="quarter" idx="12"/>
          </p:nvPr>
        </p:nvSpPr>
        <p:spPr/>
        <p:txBody>
          <a:bodyPr rtlCol="0"/>
          <a:lstStyle/>
          <a:p>
            <a:pPr rtl="0"/>
            <a:fld id="{4FAB73BC-B049-4115-A692-8D63A059BFB8}" type="slidenum">
              <a:rPr lang="en-US" altLang="zh-TW" smtClean="0"/>
              <a:t>‹#›</a:t>
            </a:fld>
            <a:endParaRPr lang="en-US" altLang="zh-TW" dirty="0"/>
          </a:p>
        </p:txBody>
      </p:sp>
    </p:spTree>
    <p:extLst>
      <p:ext uri="{BB962C8B-B14F-4D97-AF65-F5344CB8AC3E}">
        <p14:creationId xmlns:p14="http://schemas.microsoft.com/office/powerpoint/2010/main" val="492344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image" Target="../media/image6.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5.pn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4.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11.pn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5.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288653"/>
            <a:ext cx="10131425" cy="825584"/>
          </a:xfrm>
          <a:prstGeom prst="rect">
            <a:avLst/>
          </a:prstGeom>
          <a:effectLst/>
        </p:spPr>
        <p:txBody>
          <a:bodyPr vert="horz" lIns="91440" tIns="45720" rIns="91440" bIns="45720" rtlCol="0" anchor="ctr">
            <a:normAutofit/>
          </a:bodyPr>
          <a:lstStyle/>
          <a:p>
            <a:r>
              <a:rPr lang="zh-TW" altLang="en-US" dirty="0"/>
              <a:t>按一下以編輯母片標題樣式</a:t>
            </a:r>
            <a:endParaRPr lang="en-US" dirty="0"/>
          </a:p>
        </p:txBody>
      </p:sp>
      <p:sp>
        <p:nvSpPr>
          <p:cNvPr id="3" name="Text Placeholder 2"/>
          <p:cNvSpPr>
            <a:spLocks noGrp="1"/>
          </p:cNvSpPr>
          <p:nvPr>
            <p:ph type="body" idx="1"/>
          </p:nvPr>
        </p:nvSpPr>
        <p:spPr>
          <a:xfrm>
            <a:off x="685801" y="1247461"/>
            <a:ext cx="10131425" cy="5038282"/>
          </a:xfrm>
          <a:prstGeom prst="rect">
            <a:avLst/>
          </a:prstGeom>
        </p:spPr>
        <p:txBody>
          <a:bodyPr vert="horz" lIns="91440" tIns="45720" rIns="91440" bIns="45720" rtlCol="0" anchor="ctr">
            <a:normAutofit/>
          </a:bodyPr>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sp>
        <p:nvSpPr>
          <p:cNvPr id="4" name="Date Placeholder 3"/>
          <p:cNvSpPr>
            <a:spLocks noGrp="1"/>
          </p:cNvSpPr>
          <p:nvPr>
            <p:ph type="dt" sz="half" idx="2"/>
          </p:nvPr>
        </p:nvSpPr>
        <p:spPr>
          <a:xfrm>
            <a:off x="8589660" y="6342916"/>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EF5F4FB-7A38-4388-AA4F-F93EA15E07FC}" type="datetime1">
              <a:rPr lang="zh-TW" altLang="en-US" smtClean="0"/>
              <a:t>2026/8/14</a:t>
            </a:fld>
            <a:endParaRPr lang="zh-TW" altLang="en-US"/>
          </a:p>
        </p:txBody>
      </p:sp>
      <p:sp>
        <p:nvSpPr>
          <p:cNvPr id="5" name="Footer Placeholder 4"/>
          <p:cNvSpPr>
            <a:spLocks noGrp="1"/>
          </p:cNvSpPr>
          <p:nvPr>
            <p:ph type="ftr" sz="quarter" idx="3"/>
          </p:nvPr>
        </p:nvSpPr>
        <p:spPr>
          <a:xfrm>
            <a:off x="685800" y="6342916"/>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zh-TW" altLang="en-US"/>
          </a:p>
        </p:txBody>
      </p:sp>
      <p:sp>
        <p:nvSpPr>
          <p:cNvPr id="6" name="Slide Number Placeholder 5"/>
          <p:cNvSpPr>
            <a:spLocks noGrp="1"/>
          </p:cNvSpPr>
          <p:nvPr>
            <p:ph type="sldNum" sz="quarter" idx="4"/>
          </p:nvPr>
        </p:nvSpPr>
        <p:spPr>
          <a:xfrm>
            <a:off x="10266060" y="6342916"/>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A6047D0-DEA0-40D4-AF5D-F38761EEBEA3}" type="slidenum">
              <a:rPr lang="zh-TW" altLang="en-US" smtClean="0"/>
              <a:t>‹#›</a:t>
            </a:fld>
            <a:endParaRPr lang="zh-TW" altLang="en-US"/>
          </a:p>
        </p:txBody>
      </p:sp>
    </p:spTree>
    <p:extLst>
      <p:ext uri="{BB962C8B-B14F-4D97-AF65-F5344CB8AC3E}">
        <p14:creationId xmlns:p14="http://schemas.microsoft.com/office/powerpoint/2010/main" val="213878829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457200" rtl="0" eaLnBrk="1" latinLnBrk="0" hangingPunct="1">
        <a:spcBef>
          <a:spcPct val="0"/>
        </a:spcBef>
        <a:buNone/>
        <a:defRPr sz="4800" kern="1200" cap="all">
          <a:ln w="3175" cmpd="sng">
            <a:noFill/>
          </a:ln>
          <a:solidFill>
            <a:schemeClr val="tx1"/>
          </a:solidFill>
          <a:effectLst/>
          <a:latin typeface="微軟正黑體" panose="020B0604030504040204" pitchFamily="34" charset="-120"/>
          <a:ea typeface="微軟正黑體" panose="020B0604030504040204" pitchFamily="34" charset="-12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4000" kern="1200" cap="none">
          <a:solidFill>
            <a:schemeClr val="tx1"/>
          </a:solidFill>
          <a:effectLst/>
          <a:latin typeface="微軟正黑體" panose="020B0604030504040204" pitchFamily="34" charset="-120"/>
          <a:ea typeface="微軟正黑體" panose="020B0604030504040204" pitchFamily="34" charset="-120"/>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3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32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28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28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11D0E34-FEFA-4D51-9361-9BFA11653168}" type="datetimeFigureOut">
              <a:rPr lang="zh-TW" altLang="en-US" smtClean="0"/>
              <a:t>2026/8/14</a:t>
            </a:fld>
            <a:endParaRPr lang="zh-TW" altLang="en-US"/>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zh-TW" altLang="en-US"/>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BFC3542-0923-4D86-B4FB-C9E3F0D8A0F7}" type="slidenum">
              <a:rPr lang="zh-TW" altLang="en-US" smtClean="0"/>
              <a:t>‹#›</a:t>
            </a:fld>
            <a:endParaRPr lang="zh-TW" altLang="en-US"/>
          </a:p>
        </p:txBody>
      </p:sp>
    </p:spTree>
    <p:extLst>
      <p:ext uri="{BB962C8B-B14F-4D97-AF65-F5344CB8AC3E}">
        <p14:creationId xmlns:p14="http://schemas.microsoft.com/office/powerpoint/2010/main" val="627671053"/>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144447"/>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zh-TW" altLang="en-US" dirty="0"/>
              <a:t>按一下以編輯母片標題樣式</a:t>
            </a:r>
            <a:endParaRPr lang="en-US" dirty="0"/>
          </a:p>
        </p:txBody>
      </p:sp>
      <p:sp>
        <p:nvSpPr>
          <p:cNvPr id="3" name="Text Placeholder 2"/>
          <p:cNvSpPr>
            <a:spLocks noGrp="1"/>
          </p:cNvSpPr>
          <p:nvPr>
            <p:ph type="body" idx="1"/>
          </p:nvPr>
        </p:nvSpPr>
        <p:spPr>
          <a:xfrm>
            <a:off x="913795" y="1192696"/>
            <a:ext cx="10353762" cy="5049077"/>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sp>
        <p:nvSpPr>
          <p:cNvPr id="4" name="Date Placeholder 3"/>
          <p:cNvSpPr>
            <a:spLocks noGrp="1"/>
          </p:cNvSpPr>
          <p:nvPr>
            <p:ph type="dt" sz="half" idx="2"/>
          </p:nvPr>
        </p:nvSpPr>
        <p:spPr>
          <a:xfrm>
            <a:off x="7678736" y="631662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0FAEDEBD-CABB-4834-BB03-20D02363EF9B}" type="datetimeFigureOut">
              <a:rPr lang="zh-TW" altLang="en-US" smtClean="0"/>
              <a:t>2026/8/14</a:t>
            </a:fld>
            <a:endParaRPr lang="zh-TW" altLang="en-US" dirty="0"/>
          </a:p>
        </p:txBody>
      </p:sp>
      <p:sp>
        <p:nvSpPr>
          <p:cNvPr id="5" name="Footer Placeholder 4"/>
          <p:cNvSpPr>
            <a:spLocks noGrp="1"/>
          </p:cNvSpPr>
          <p:nvPr>
            <p:ph type="ftr" sz="quarter" idx="3"/>
          </p:nvPr>
        </p:nvSpPr>
        <p:spPr>
          <a:xfrm>
            <a:off x="913795" y="631662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zh-TW" altLang="en-US" dirty="0"/>
          </a:p>
        </p:txBody>
      </p:sp>
      <p:sp>
        <p:nvSpPr>
          <p:cNvPr id="6" name="Slide Number Placeholder 5"/>
          <p:cNvSpPr>
            <a:spLocks noGrp="1"/>
          </p:cNvSpPr>
          <p:nvPr>
            <p:ph type="sldNum" sz="quarter" idx="4"/>
          </p:nvPr>
        </p:nvSpPr>
        <p:spPr>
          <a:xfrm>
            <a:off x="10514011" y="631662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BA8AA64C-1B4C-4902-A4FA-6501EAA6B0AE}" type="slidenum">
              <a:rPr lang="zh-TW" altLang="en-US" smtClean="0"/>
              <a:t>‹#›</a:t>
            </a:fld>
            <a:endParaRPr lang="zh-TW" altLang="en-US"/>
          </a:p>
        </p:txBody>
      </p:sp>
      <p:pic>
        <p:nvPicPr>
          <p:cNvPr id="12" name="圖片 11" descr="一張含有 象徵物, 符號, 標誌, 設計 的圖片&#10;&#10;自動產生的描述">
            <a:extLst>
              <a:ext uri="{FF2B5EF4-FFF2-40B4-BE49-F238E27FC236}">
                <a16:creationId xmlns:a16="http://schemas.microsoft.com/office/drawing/2014/main" id="{B97D3BFB-0191-25BD-A892-9E9EB5634E06}"/>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1414097" y="108936"/>
            <a:ext cx="630523" cy="334966"/>
          </a:xfrm>
          <a:prstGeom prst="rect">
            <a:avLst/>
          </a:prstGeom>
        </p:spPr>
      </p:pic>
      <mc:AlternateContent xmlns:mc="http://schemas.openxmlformats.org/markup-compatibility/2006" xmlns:a14="http://schemas.microsoft.com/office/drawing/2010/main">
        <mc:Choice Requires="a14">
          <p:sp>
            <p:nvSpPr>
              <p:cNvPr id="13" name="文字方塊 12">
                <a:extLst>
                  <a:ext uri="{FF2B5EF4-FFF2-40B4-BE49-F238E27FC236}">
                    <a16:creationId xmlns:a16="http://schemas.microsoft.com/office/drawing/2014/main" id="{94E890AA-608B-6A71-1F51-374AE8A05A66}"/>
                  </a:ext>
                </a:extLst>
              </p:cNvPr>
              <p:cNvSpPr txBox="1"/>
              <p:nvPr userDrawn="1"/>
            </p:nvSpPr>
            <p:spPr>
              <a:xfrm>
                <a:off x="11582955" y="202205"/>
                <a:ext cx="461665" cy="1812785"/>
              </a:xfrm>
              <a:prstGeom prst="rect">
                <a:avLst/>
              </a:prstGeom>
              <a:noFill/>
            </p:spPr>
            <p:txBody>
              <a:bodyPr vert="eaVert" wrap="square" rtlCol="0" anchor="ctr">
                <a:spAutoFit/>
              </a:bodyPr>
              <a:lstStyle/>
              <a:p>
                <a:pPr algn="just"/>
                <a14:m>
                  <m:oMathPara xmlns:m="http://schemas.openxmlformats.org/officeDocument/2006/math">
                    <m:oMathParaPr>
                      <m:jc m:val="center"/>
                    </m:oMathParaPr>
                    <m:oMath>
                      <m:r>
                        <a:rPr lang="zh-TW" altLang="en-US" sz="1800" i="1" dirty="0" smtClean="0">
                          <a:latin typeface="Cambria Math" panose="02040503050406030204" pitchFamily="18" charset="0"/>
                          <a:ea typeface="標楷體" panose="03000509000000000000" pitchFamily="65" charset="-120"/>
                        </a:rPr>
                        <m:t>法華心香</m:t>
                      </m:r>
                    </m:oMath>
                  </m:oMathPara>
                </a14:m>
                <a:endParaRPr lang="zh-TW" altLang="en-US" sz="1800" dirty="0">
                  <a:latin typeface="標楷體" panose="03000509000000000000" pitchFamily="65" charset="-120"/>
                  <a:ea typeface="標楷體" panose="03000509000000000000" pitchFamily="65" charset="-120"/>
                </a:endParaRPr>
              </a:p>
            </p:txBody>
          </p:sp>
        </mc:Choice>
        <mc:Fallback xmlns="">
          <p:sp>
            <p:nvSpPr>
              <p:cNvPr id="13" name="文字方塊 12">
                <a:extLst>
                  <a:ext uri="{FF2B5EF4-FFF2-40B4-BE49-F238E27FC236}">
                    <a16:creationId xmlns:a16="http://schemas.microsoft.com/office/drawing/2014/main" id="{94E890AA-608B-6A71-1F51-374AE8A05A66}"/>
                  </a:ext>
                </a:extLst>
              </p:cNvPr>
              <p:cNvSpPr txBox="1">
                <a:spLocks noRot="1" noChangeAspect="1" noMove="1" noResize="1" noEditPoints="1" noAdjustHandles="1" noChangeArrowheads="1" noChangeShapeType="1" noTextEdit="1"/>
              </p:cNvSpPr>
              <p:nvPr userDrawn="1"/>
            </p:nvSpPr>
            <p:spPr>
              <a:xfrm>
                <a:off x="11582955" y="202205"/>
                <a:ext cx="461665" cy="1812785"/>
              </a:xfrm>
              <a:prstGeom prst="rect">
                <a:avLst/>
              </a:prstGeom>
              <a:blipFill>
                <a:blip r:embed="rId20"/>
                <a:stretch>
                  <a:fillRect/>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37925511"/>
      </p:ext>
    </p:extLst>
  </p:cSld>
  <p:clrMap bg1="dk1" tx1="lt1" bg2="dk2" tx2="lt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Lst>
  <p:txStyles>
    <p:titleStyle>
      <a:lvl1pPr algn="ctr" defTabSz="457200" rtl="0" eaLnBrk="1" latinLnBrk="0" hangingPunct="1">
        <a:spcBef>
          <a:spcPct val="0"/>
        </a:spcBef>
        <a:buNone/>
        <a:defRPr sz="4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3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32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2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2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0BB3830D-CDFF-1BFE-CF7E-037FC781A0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75BE898D-F117-D9AA-A347-202C0DE308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28600208-0E0A-31FE-FC5A-7E65DABAB2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50FD0B1-0C4C-485E-81D6-2C6B4B699BD1}" type="datetimeFigureOut">
              <a:rPr lang="zh-TW" altLang="en-US" smtClean="0"/>
              <a:t>2026/8/14</a:t>
            </a:fld>
            <a:endParaRPr lang="zh-TW" altLang="en-US"/>
          </a:p>
        </p:txBody>
      </p:sp>
      <p:sp>
        <p:nvSpPr>
          <p:cNvPr id="5" name="頁尾版面配置區 4">
            <a:extLst>
              <a:ext uri="{FF2B5EF4-FFF2-40B4-BE49-F238E27FC236}">
                <a16:creationId xmlns:a16="http://schemas.microsoft.com/office/drawing/2014/main" id="{0E93D7DB-7761-EB45-D127-5F48855CB1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D7295569-83F1-04A3-3E3A-33812ED98F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E401105-61EC-4DA4-9625-D85228B5DC3F}" type="slidenum">
              <a:rPr lang="zh-TW" altLang="en-US" smtClean="0"/>
              <a:t>‹#›</a:t>
            </a:fld>
            <a:endParaRPr lang="zh-TW" altLang="en-US"/>
          </a:p>
        </p:txBody>
      </p:sp>
    </p:spTree>
    <p:extLst>
      <p:ext uri="{BB962C8B-B14F-4D97-AF65-F5344CB8AC3E}">
        <p14:creationId xmlns:p14="http://schemas.microsoft.com/office/powerpoint/2010/main" val="161556034"/>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天空"/>
          <p:cNvSpPr/>
          <p:nvPr/>
        </p:nvSpPr>
        <p:spPr>
          <a:xfrm>
            <a:off x="2552" y="-1"/>
            <a:ext cx="12188952" cy="6858002"/>
          </a:xfrm>
          <a:prstGeom prst="rect">
            <a:avLst/>
          </a:prstGeom>
          <a:gradFill>
            <a:gsLst>
              <a:gs pos="0">
                <a:schemeClr val="accent2">
                  <a:lumMod val="60000"/>
                  <a:lumOff val="40000"/>
                  <a:alpha val="58000"/>
                </a:schemeClr>
              </a:gs>
              <a:gs pos="88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rtl="0"/>
            <a:endParaRPr lang="zh-TW" altLang="en-US" noProof="0" dirty="0">
              <a:latin typeface="細明體" panose="02020509000000000000" pitchFamily="49" charset="-120"/>
              <a:ea typeface="細明體" panose="02020509000000000000" pitchFamily="49" charset="-120"/>
            </a:endParaRPr>
          </a:p>
        </p:txBody>
      </p:sp>
      <p:sp>
        <p:nvSpPr>
          <p:cNvPr id="8" name="水3"/>
          <p:cNvSpPr/>
          <p:nvPr/>
        </p:nvSpPr>
        <p:spPr bwMode="gray">
          <a:xfrm>
            <a:off x="2552" y="6064101"/>
            <a:ext cx="12188952" cy="793899"/>
          </a:xfrm>
          <a:prstGeom prst="rect">
            <a:avLst/>
          </a:prstGeom>
          <a:gradFill>
            <a:gsLst>
              <a:gs pos="833">
                <a:schemeClr val="accent2">
                  <a:lumMod val="60000"/>
                  <a:lumOff val="40000"/>
                  <a:alpha val="38000"/>
                </a:schemeClr>
              </a:gs>
              <a:gs pos="49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dirty="0">
              <a:latin typeface="細明體" panose="02020509000000000000" pitchFamily="49" charset="-120"/>
              <a:ea typeface="細明體" panose="02020509000000000000" pitchFamily="49" charset="-120"/>
            </a:endParaRPr>
          </a:p>
        </p:txBody>
      </p:sp>
      <p:pic>
        <p:nvPicPr>
          <p:cNvPr id="9" name="水2"/>
          <p:cNvPicPr>
            <a:picLocks noChangeAspect="1"/>
          </p:cNvPicPr>
          <p:nvPr/>
        </p:nvPicPr>
        <p:blipFill rotWithShape="1">
          <a:blip r:embed="rId13" cstate="print">
            <a:extLst>
              <a:ext uri="{28A0092B-C50C-407E-A947-70E740481C1C}">
                <a14:useLocalDpi xmlns:a14="http://schemas.microsoft.com/office/drawing/2010/main" val="0"/>
              </a:ext>
            </a:extLst>
          </a:blip>
          <a:srcRect l="2674" r="9901"/>
          <a:stretch/>
        </p:blipFill>
        <p:spPr bwMode="white">
          <a:xfrm>
            <a:off x="-1425" y="6256181"/>
            <a:ext cx="12188952" cy="463209"/>
          </a:xfrm>
          <a:prstGeom prst="rect">
            <a:avLst/>
          </a:prstGeom>
          <a:noFill/>
          <a:ln>
            <a:noFill/>
          </a:ln>
        </p:spPr>
      </p:pic>
      <p:pic>
        <p:nvPicPr>
          <p:cNvPr id="10" name="水1"/>
          <p:cNvPicPr>
            <a:picLocks noChangeAspect="1"/>
          </p:cNvPicPr>
          <p:nvPr/>
        </p:nvPicPr>
        <p:blipFill rotWithShape="1">
          <a:blip r:embed="rId14"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bwMode="gray">
          <a:xfrm flipH="1">
            <a:off x="-1425" y="5979395"/>
            <a:ext cx="12188952" cy="268288"/>
          </a:xfrm>
          <a:prstGeom prst="rect">
            <a:avLst/>
          </a:prstGeom>
          <a:noFill/>
          <a:ln>
            <a:noFill/>
          </a:ln>
        </p:spPr>
      </p:pic>
      <p:sp>
        <p:nvSpPr>
          <p:cNvPr id="2" name="標題預留位置 1"/>
          <p:cNvSpPr>
            <a:spLocks noGrp="1"/>
          </p:cNvSpPr>
          <p:nvPr>
            <p:ph type="title"/>
          </p:nvPr>
        </p:nvSpPr>
        <p:spPr>
          <a:xfrm>
            <a:off x="1341120" y="265176"/>
            <a:ext cx="9509759" cy="1088136"/>
          </a:xfrm>
          <a:prstGeom prst="rect">
            <a:avLst/>
          </a:prstGeom>
        </p:spPr>
        <p:txBody>
          <a:bodyPr vert="horz" lIns="91440" tIns="45720" rIns="91440" bIns="45720" rtlCol="0" anchor="b">
            <a:normAutofit/>
          </a:bodyPr>
          <a:lstStyle/>
          <a:p>
            <a:pPr rtl="0"/>
            <a:r>
              <a:rPr lang="zh-TW" altLang="en-US" noProof="0" dirty="0"/>
              <a:t>按一下以編輯母片標題樣式</a:t>
            </a:r>
          </a:p>
        </p:txBody>
      </p:sp>
      <p:sp>
        <p:nvSpPr>
          <p:cNvPr id="3" name="文字預留位置 2"/>
          <p:cNvSpPr>
            <a:spLocks noGrp="1"/>
          </p:cNvSpPr>
          <p:nvPr>
            <p:ph type="body" idx="1"/>
          </p:nvPr>
        </p:nvSpPr>
        <p:spPr>
          <a:xfrm>
            <a:off x="1341120" y="1572768"/>
            <a:ext cx="9509760" cy="4142232"/>
          </a:xfrm>
          <a:prstGeom prst="rect">
            <a:avLst/>
          </a:prstGeom>
        </p:spPr>
        <p:txBody>
          <a:bodyPr vert="horz" lIns="91440" tIns="45720" rIns="91440" bIns="45720" rtlCol="0">
            <a:normAutofit/>
          </a:bodyPr>
          <a:lstStyle/>
          <a:p>
            <a:pPr lvl="0" rtl="0"/>
            <a:r>
              <a:rPr lang="zh-TW" altLang="en-US" noProof="0" dirty="0"/>
              <a:t>按一下以編輯母片文字樣式</a:t>
            </a:r>
          </a:p>
          <a:p>
            <a:pPr lvl="1" rtl="0"/>
            <a:r>
              <a:rPr lang="zh-TW" altLang="en-US" noProof="0" dirty="0"/>
              <a:t>第二層</a:t>
            </a:r>
          </a:p>
          <a:p>
            <a:pPr lvl="2" rtl="0"/>
            <a:r>
              <a:rPr lang="zh-TW" altLang="en-US" noProof="0" dirty="0"/>
              <a:t>第三層</a:t>
            </a:r>
          </a:p>
          <a:p>
            <a:pPr lvl="3" rtl="0"/>
            <a:r>
              <a:rPr lang="zh-TW" altLang="en-US" noProof="0" dirty="0"/>
              <a:t>第四層</a:t>
            </a:r>
          </a:p>
          <a:p>
            <a:pPr lvl="4" rtl="0"/>
            <a:r>
              <a:rPr lang="zh-TW" altLang="en-US" noProof="0" dirty="0"/>
              <a:t>第五層</a:t>
            </a:r>
          </a:p>
        </p:txBody>
      </p:sp>
      <p:sp>
        <p:nvSpPr>
          <p:cNvPr id="5" name="頁尾預留位置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1100" cap="all" baseline="0">
                <a:solidFill>
                  <a:schemeClr val="tx1"/>
                </a:solidFill>
                <a:latin typeface="細明體" panose="02020509000000000000" pitchFamily="49" charset="-120"/>
                <a:ea typeface="細明體" panose="02020509000000000000" pitchFamily="49" charset="-120"/>
              </a:defRPr>
            </a:lvl1pPr>
          </a:lstStyle>
          <a:p>
            <a:r>
              <a:rPr lang="zh-TW" altLang="en-US" noProof="0" dirty="0"/>
              <a:t>新增頁尾</a:t>
            </a:r>
          </a:p>
        </p:txBody>
      </p:sp>
      <p:sp>
        <p:nvSpPr>
          <p:cNvPr id="4" name="日期預留位置 3"/>
          <p:cNvSpPr>
            <a:spLocks noGrp="1"/>
          </p:cNvSpPr>
          <p:nvPr>
            <p:ph type="dt" sz="half" idx="2"/>
          </p:nvPr>
        </p:nvSpPr>
        <p:spPr>
          <a:xfrm>
            <a:off x="8875775" y="6601968"/>
            <a:ext cx="1174603" cy="237744"/>
          </a:xfrm>
          <a:prstGeom prst="rect">
            <a:avLst/>
          </a:prstGeom>
        </p:spPr>
        <p:txBody>
          <a:bodyPr vert="horz" lIns="91440" tIns="45720" rIns="91440" bIns="45720" rtlCol="0" anchor="ctr"/>
          <a:lstStyle>
            <a:lvl1pPr algn="l">
              <a:defRPr sz="1100" cap="all" baseline="0">
                <a:solidFill>
                  <a:schemeClr val="tx1"/>
                </a:solidFill>
                <a:latin typeface="細明體" panose="02020509000000000000" pitchFamily="49" charset="-120"/>
                <a:ea typeface="細明體" panose="02020509000000000000" pitchFamily="49" charset="-120"/>
              </a:defRPr>
            </a:lvl1pPr>
          </a:lstStyle>
          <a:p>
            <a:fld id="{63DEE0E5-9F52-4402-983C-581CC157CE95}" type="datetime2">
              <a:rPr lang="zh-TW" altLang="en-US" smtClean="0"/>
              <a:pPr/>
              <a:t>2026年8月14日</a:t>
            </a:fld>
            <a:endParaRPr lang="zh-TW" altLang="en-US" dirty="0"/>
          </a:p>
        </p:txBody>
      </p:sp>
      <p:sp>
        <p:nvSpPr>
          <p:cNvPr id="6" name="投影片編號預留位置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1100" cap="all" baseline="0">
                <a:solidFill>
                  <a:schemeClr val="tx1"/>
                </a:solidFill>
                <a:latin typeface="細明體" panose="02020509000000000000" pitchFamily="49" charset="-120"/>
                <a:ea typeface="細明體" panose="02020509000000000000" pitchFamily="49" charset="-120"/>
              </a:defRPr>
            </a:lvl1pPr>
          </a:lstStyle>
          <a:p>
            <a:fld id="{4FAB73BC-B049-4115-A692-8D63A059BFB8}" type="slidenum">
              <a:rPr lang="en-US" altLang="zh-TW" noProof="0" smtClean="0"/>
              <a:pPr/>
              <a:t>‹#›</a:t>
            </a:fld>
            <a:endParaRPr lang="zh-TW" altLang="en-US" noProof="0" dirty="0"/>
          </a:p>
        </p:txBody>
      </p:sp>
    </p:spTree>
    <p:extLst>
      <p:ext uri="{BB962C8B-B14F-4D97-AF65-F5344CB8AC3E}">
        <p14:creationId xmlns:p14="http://schemas.microsoft.com/office/powerpoint/2010/main" val="3597955816"/>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800" kern="1200">
          <a:solidFill>
            <a:schemeClr val="accent2">
              <a:lumMod val="50000"/>
            </a:schemeClr>
          </a:solidFill>
          <a:latin typeface="細明體" panose="02020509000000000000" pitchFamily="49" charset="-120"/>
          <a:ea typeface="細明體" panose="02020509000000000000" pitchFamily="49" charset="-120"/>
          <a:cs typeface="+mj-cs"/>
        </a:defRPr>
      </a:lvl1pPr>
    </p:titleStyle>
    <p:bodyStyle>
      <a:lvl1pPr marL="274320" indent="-228600" algn="l" defTabSz="914400" rtl="0" eaLnBrk="1" latinLnBrk="0" hangingPunct="1">
        <a:lnSpc>
          <a:spcPct val="90000"/>
        </a:lnSpc>
        <a:spcBef>
          <a:spcPts val="1800"/>
        </a:spcBef>
        <a:buSzPct val="100000"/>
        <a:buFont typeface="Arial" pitchFamily="34" charset="0"/>
        <a:buChar char="•"/>
        <a:defRPr sz="2000" kern="1200">
          <a:solidFill>
            <a:schemeClr val="accent2">
              <a:lumMod val="50000"/>
            </a:schemeClr>
          </a:solidFill>
          <a:latin typeface="細明體" panose="02020509000000000000" pitchFamily="49" charset="-120"/>
          <a:ea typeface="細明體" panose="02020509000000000000" pitchFamily="49" charset="-120"/>
          <a:cs typeface="+mn-cs"/>
        </a:defRPr>
      </a:lvl1pPr>
      <a:lvl2pPr marL="548640" indent="-228600" algn="l" defTabSz="914400" rtl="0" eaLnBrk="1" latinLnBrk="0" hangingPunct="1">
        <a:lnSpc>
          <a:spcPct val="90000"/>
        </a:lnSpc>
        <a:spcBef>
          <a:spcPts val="1000"/>
        </a:spcBef>
        <a:buSzPct val="100000"/>
        <a:buFont typeface="Arial" pitchFamily="34" charset="0"/>
        <a:buChar char="•"/>
        <a:defRPr sz="1800" kern="1200">
          <a:solidFill>
            <a:schemeClr val="accent2">
              <a:lumMod val="50000"/>
            </a:schemeClr>
          </a:solidFill>
          <a:latin typeface="細明體" panose="02020509000000000000" pitchFamily="49" charset="-120"/>
          <a:ea typeface="細明體" panose="02020509000000000000" pitchFamily="49" charset="-120"/>
          <a:cs typeface="+mn-cs"/>
        </a:defRPr>
      </a:lvl2pPr>
      <a:lvl3pPr marL="822960" indent="-228600" algn="l" defTabSz="914400" rtl="0" eaLnBrk="1" latinLnBrk="0" hangingPunct="1">
        <a:lnSpc>
          <a:spcPct val="90000"/>
        </a:lnSpc>
        <a:spcBef>
          <a:spcPts val="800"/>
        </a:spcBef>
        <a:buSzPct val="100000"/>
        <a:buFont typeface="Arial" pitchFamily="34" charset="0"/>
        <a:buChar char="•"/>
        <a:defRPr sz="1600" kern="1200">
          <a:solidFill>
            <a:schemeClr val="accent2">
              <a:lumMod val="50000"/>
            </a:schemeClr>
          </a:solidFill>
          <a:latin typeface="細明體" panose="02020509000000000000" pitchFamily="49" charset="-120"/>
          <a:ea typeface="細明體" panose="02020509000000000000" pitchFamily="49" charset="-120"/>
          <a:cs typeface="+mn-cs"/>
        </a:defRPr>
      </a:lvl3pPr>
      <a:lvl4pPr marL="109728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細明體" panose="02020509000000000000" pitchFamily="49" charset="-120"/>
          <a:ea typeface="細明體" panose="02020509000000000000" pitchFamily="49" charset="-120"/>
          <a:cs typeface="+mn-cs"/>
        </a:defRPr>
      </a:lvl4pPr>
      <a:lvl5pPr marL="137160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細明體" panose="02020509000000000000" pitchFamily="49" charset="-120"/>
          <a:ea typeface="細明體" panose="02020509000000000000" pitchFamily="49" charset="-120"/>
          <a:cs typeface="+mn-cs"/>
        </a:defRPr>
      </a:lvl5pPr>
      <a:lvl6pPr marL="164592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6pPr>
      <a:lvl7pPr marL="192024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7pPr>
      <a:lvl8pPr marL="2194560" indent="-228600" algn="l" defTabSz="914400"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8pPr>
      <a:lvl9pPr marL="2240280" indent="0" algn="l" defTabSz="914400" rtl="0" eaLnBrk="1" latinLnBrk="0" hangingPunct="1">
        <a:lnSpc>
          <a:spcPct val="90000"/>
        </a:lnSpc>
        <a:spcBef>
          <a:spcPts val="800"/>
        </a:spcBef>
        <a:buSzPct val="100000"/>
        <a:buFont typeface="Arial" pitchFamily="34" charset="0"/>
        <a:buNone/>
        <a:defRPr sz="1400" kern="1200">
          <a:solidFill>
            <a:schemeClr val="accent2">
              <a:lumMod val="50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4.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4.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64.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4.xml"/></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6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63.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58.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1.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1.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8.xml"/><Relationship Id="rId6" Type="http://schemas.openxmlformats.org/officeDocument/2006/relationships/hyperlink" Target="https://neptuneit6.com/" TargetMode="External"/><Relationship Id="rId5" Type="http://schemas.openxmlformats.org/officeDocument/2006/relationships/image" Target="../media/image40.pn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D15A3F6-092D-4EEF-88AC-883DE8A43B97}"/>
              </a:ext>
            </a:extLst>
          </p:cNvPr>
          <p:cNvSpPr>
            <a:spLocks noGrp="1"/>
          </p:cNvSpPr>
          <p:nvPr>
            <p:ph type="ctrTitle"/>
          </p:nvPr>
        </p:nvSpPr>
        <p:spPr>
          <a:xfrm>
            <a:off x="2220686" y="1964267"/>
            <a:ext cx="8939439" cy="2421464"/>
          </a:xfrm>
        </p:spPr>
        <p:txBody>
          <a:bodyPr>
            <a:normAutofit fontScale="90000"/>
          </a:bodyPr>
          <a:lstStyle/>
          <a:p>
            <a:r>
              <a:rPr lang="zh-TW" altLang="en-US" sz="4000" dirty="0"/>
              <a:t>探索教育團隊讀書會</a:t>
            </a:r>
            <a:br>
              <a:rPr lang="en-US" altLang="zh-TW" sz="4000" dirty="0"/>
            </a:br>
            <a:r>
              <a:rPr lang="zh-TW" altLang="en-US" sz="7200" dirty="0"/>
              <a:t>總結回饋</a:t>
            </a:r>
            <a:br>
              <a:rPr lang="en-US" altLang="zh-TW" sz="7200" dirty="0"/>
            </a:br>
            <a:r>
              <a:rPr lang="zh-TW" altLang="en-US" sz="7200" dirty="0"/>
              <a:t>無量義經</a:t>
            </a:r>
            <a:r>
              <a:rPr lang="en-US" altLang="zh-TW" sz="7200" dirty="0"/>
              <a:t>-</a:t>
            </a:r>
            <a:r>
              <a:rPr lang="zh-TW" altLang="en-US" sz="7200" dirty="0"/>
              <a:t>說法品</a:t>
            </a:r>
          </a:p>
        </p:txBody>
      </p:sp>
      <p:sp>
        <p:nvSpPr>
          <p:cNvPr id="3" name="副標題 2">
            <a:extLst>
              <a:ext uri="{FF2B5EF4-FFF2-40B4-BE49-F238E27FC236}">
                <a16:creationId xmlns:a16="http://schemas.microsoft.com/office/drawing/2014/main" id="{DC2384D2-AFDA-4961-962F-3F16520A93C2}"/>
              </a:ext>
            </a:extLst>
          </p:cNvPr>
          <p:cNvSpPr>
            <a:spLocks noGrp="1"/>
          </p:cNvSpPr>
          <p:nvPr>
            <p:ph type="subTitle" idx="1"/>
          </p:nvPr>
        </p:nvSpPr>
        <p:spPr/>
        <p:txBody>
          <a:bodyPr>
            <a:normAutofit/>
          </a:bodyPr>
          <a:lstStyle/>
          <a:p>
            <a:r>
              <a:rPr lang="zh-TW" altLang="en-US" sz="3200" dirty="0"/>
              <a:t>高明智</a:t>
            </a:r>
            <a:r>
              <a:rPr lang="en-US" altLang="zh-TW" sz="3200" dirty="0"/>
              <a:t>(</a:t>
            </a:r>
            <a:r>
              <a:rPr lang="zh-CN" altLang="en-US" sz="3200" dirty="0"/>
              <a:t>惟智</a:t>
            </a:r>
            <a:r>
              <a:rPr lang="en-US" altLang="zh-CN" sz="3200" dirty="0"/>
              <a:t>)</a:t>
            </a:r>
            <a:endParaRPr lang="en-US" altLang="zh-TW" sz="3200" dirty="0"/>
          </a:p>
          <a:p>
            <a:r>
              <a:rPr lang="en-US" altLang="zh-TW" sz="3200" dirty="0"/>
              <a:t>2026</a:t>
            </a:r>
            <a:r>
              <a:rPr lang="zh-TW" altLang="en-US" sz="3200" dirty="0"/>
              <a:t>年</a:t>
            </a:r>
            <a:r>
              <a:rPr lang="en-US" altLang="zh-TW" sz="3200" dirty="0"/>
              <a:t>8</a:t>
            </a:r>
            <a:r>
              <a:rPr lang="zh-TW" altLang="en-US" sz="3200" dirty="0"/>
              <a:t>月</a:t>
            </a:r>
            <a:r>
              <a:rPr lang="en-US" altLang="zh-TW" sz="3200" dirty="0"/>
              <a:t>14</a:t>
            </a:r>
            <a:r>
              <a:rPr lang="zh-TW" altLang="en-US" sz="3200" dirty="0"/>
              <a:t>日</a:t>
            </a:r>
          </a:p>
        </p:txBody>
      </p:sp>
      <p:sp>
        <p:nvSpPr>
          <p:cNvPr id="4" name="投影片編號版面配置區 3">
            <a:extLst>
              <a:ext uri="{FF2B5EF4-FFF2-40B4-BE49-F238E27FC236}">
                <a16:creationId xmlns:a16="http://schemas.microsoft.com/office/drawing/2014/main" id="{7DAB05F4-BAD2-450A-91B1-8BC7DB6288B1}"/>
              </a:ext>
            </a:extLst>
          </p:cNvPr>
          <p:cNvSpPr>
            <a:spLocks noGrp="1"/>
          </p:cNvSpPr>
          <p:nvPr>
            <p:ph type="sldNum" sz="quarter" idx="12"/>
          </p:nvPr>
        </p:nvSpPr>
        <p:spPr/>
        <p:txBody>
          <a:bodyPr/>
          <a:lstStyle/>
          <a:p>
            <a:fld id="{9A6047D0-DEA0-40D4-AF5D-F38761EEBEA3}" type="slidenum">
              <a:rPr lang="zh-TW" altLang="en-US" smtClean="0"/>
              <a:t>1</a:t>
            </a:fld>
            <a:endParaRPr lang="zh-TW" altLang="en-US"/>
          </a:p>
        </p:txBody>
      </p:sp>
    </p:spTree>
    <p:extLst>
      <p:ext uri="{BB962C8B-B14F-4D97-AF65-F5344CB8AC3E}">
        <p14:creationId xmlns:p14="http://schemas.microsoft.com/office/powerpoint/2010/main" val="3909240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911633B-3A36-4F30-BCC8-CB0BD8479FA0}"/>
              </a:ext>
            </a:extLst>
          </p:cNvPr>
          <p:cNvSpPr>
            <a:spLocks noGrp="1"/>
          </p:cNvSpPr>
          <p:nvPr>
            <p:ph type="title"/>
          </p:nvPr>
        </p:nvSpPr>
        <p:spPr/>
        <p:txBody>
          <a:bodyPr/>
          <a:lstStyle/>
          <a:p>
            <a:r>
              <a:rPr lang="zh-TW" altLang="en-US" dirty="0"/>
              <a:t>分享大綱</a:t>
            </a:r>
          </a:p>
        </p:txBody>
      </p:sp>
      <p:sp>
        <p:nvSpPr>
          <p:cNvPr id="3" name="內容版面配置區 2">
            <a:extLst>
              <a:ext uri="{FF2B5EF4-FFF2-40B4-BE49-F238E27FC236}">
                <a16:creationId xmlns:a16="http://schemas.microsoft.com/office/drawing/2014/main" id="{C38B67F6-6BB6-4679-A9A4-6ECD1C79328D}"/>
              </a:ext>
            </a:extLst>
          </p:cNvPr>
          <p:cNvSpPr>
            <a:spLocks noGrp="1"/>
          </p:cNvSpPr>
          <p:nvPr>
            <p:ph idx="1"/>
          </p:nvPr>
        </p:nvSpPr>
        <p:spPr>
          <a:xfrm>
            <a:off x="685800" y="1378089"/>
            <a:ext cx="9899619" cy="5038282"/>
          </a:xfrm>
        </p:spPr>
        <p:txBody>
          <a:bodyPr>
            <a:normAutofit/>
          </a:bodyPr>
          <a:lstStyle/>
          <a:p>
            <a:r>
              <a:rPr lang="zh-TW" altLang="en-US" sz="5400" dirty="0"/>
              <a:t>翠薇</a:t>
            </a:r>
            <a:endParaRPr lang="en-US" altLang="zh-TW" sz="5400" dirty="0"/>
          </a:p>
          <a:p>
            <a:r>
              <a:rPr lang="zh-TW" altLang="en-US" sz="5400" dirty="0"/>
              <a:t>心雅</a:t>
            </a:r>
            <a:endParaRPr lang="en-US" altLang="zh-TW" sz="5400" dirty="0"/>
          </a:p>
          <a:p>
            <a:r>
              <a:rPr lang="zh-TW" altLang="en-US" sz="5400" dirty="0"/>
              <a:t>總說</a:t>
            </a:r>
            <a:endParaRPr lang="en-US" altLang="zh-TW" sz="5400" dirty="0"/>
          </a:p>
          <a:p>
            <a:endParaRPr lang="en-US" altLang="zh-TW" dirty="0"/>
          </a:p>
        </p:txBody>
      </p:sp>
      <p:sp>
        <p:nvSpPr>
          <p:cNvPr id="4" name="投影片編號版面配置區 3">
            <a:extLst>
              <a:ext uri="{FF2B5EF4-FFF2-40B4-BE49-F238E27FC236}">
                <a16:creationId xmlns:a16="http://schemas.microsoft.com/office/drawing/2014/main" id="{8CCF8A38-C0FE-4BC9-8EA8-8BE2317547BF}"/>
              </a:ext>
            </a:extLst>
          </p:cNvPr>
          <p:cNvSpPr>
            <a:spLocks noGrp="1"/>
          </p:cNvSpPr>
          <p:nvPr>
            <p:ph type="sldNum" sz="quarter" idx="12"/>
          </p:nvPr>
        </p:nvSpPr>
        <p:spPr/>
        <p:txBody>
          <a:bodyPr/>
          <a:lstStyle/>
          <a:p>
            <a:fld id="{9A6047D0-DEA0-40D4-AF5D-F38761EEBEA3}" type="slidenum">
              <a:rPr lang="zh-TW" altLang="en-US" smtClean="0"/>
              <a:t>2</a:t>
            </a:fld>
            <a:endParaRPr lang="zh-TW" altLang="en-US" dirty="0"/>
          </a:p>
        </p:txBody>
      </p:sp>
    </p:spTree>
    <p:extLst>
      <p:ext uri="{BB962C8B-B14F-4D97-AF65-F5344CB8AC3E}">
        <p14:creationId xmlns:p14="http://schemas.microsoft.com/office/powerpoint/2010/main" val="3667518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58084BF-591D-8FB0-EC1E-6F15E489EF93}"/>
              </a:ext>
            </a:extLst>
          </p:cNvPr>
          <p:cNvSpPr>
            <a:spLocks noGrp="1"/>
          </p:cNvSpPr>
          <p:nvPr>
            <p:ph type="title"/>
          </p:nvPr>
        </p:nvSpPr>
        <p:spPr/>
        <p:txBody>
          <a:bodyPr>
            <a:normAutofit/>
          </a:bodyPr>
          <a:lstStyle/>
          <a:p>
            <a:r>
              <a:rPr lang="zh-TW" altLang="en-US" dirty="0"/>
              <a:t>翠薇</a:t>
            </a:r>
          </a:p>
        </p:txBody>
      </p:sp>
      <p:sp>
        <p:nvSpPr>
          <p:cNvPr id="3" name="內容版面配置區 2">
            <a:extLst>
              <a:ext uri="{FF2B5EF4-FFF2-40B4-BE49-F238E27FC236}">
                <a16:creationId xmlns:a16="http://schemas.microsoft.com/office/drawing/2014/main" id="{C21DA72C-9183-9F9D-9482-5EDAEE1DCCE7}"/>
              </a:ext>
            </a:extLst>
          </p:cNvPr>
          <p:cNvSpPr>
            <a:spLocks noGrp="1"/>
          </p:cNvSpPr>
          <p:nvPr>
            <p:ph idx="1"/>
          </p:nvPr>
        </p:nvSpPr>
        <p:spPr/>
        <p:txBody>
          <a:bodyPr/>
          <a:lstStyle/>
          <a:p>
            <a:r>
              <a:rPr lang="en-US" altLang="zh-TW" dirty="0"/>
              <a:t>30</a:t>
            </a:r>
            <a:r>
              <a:rPr lang="zh-TW" altLang="en-US" dirty="0"/>
              <a:t>分鐘用了</a:t>
            </a:r>
            <a:r>
              <a:rPr lang="en-US" altLang="zh-TW" dirty="0"/>
              <a:t>11</a:t>
            </a:r>
            <a:r>
              <a:rPr lang="zh-TW" altLang="en-US" dirty="0"/>
              <a:t>個影片</a:t>
            </a:r>
            <a:endParaRPr lang="en-US" altLang="zh-TW" dirty="0"/>
          </a:p>
          <a:p>
            <a:r>
              <a:rPr lang="en-US" altLang="zh-TW" dirty="0"/>
              <a:t>7</a:t>
            </a:r>
            <a:r>
              <a:rPr lang="zh-TW" altLang="en-US" dirty="0"/>
              <a:t>則參考資料</a:t>
            </a:r>
            <a:endParaRPr lang="en-US" altLang="zh-TW" dirty="0"/>
          </a:p>
          <a:p>
            <a:r>
              <a:rPr lang="zh-TW" altLang="en-US" dirty="0"/>
              <a:t>再加六個亮點</a:t>
            </a:r>
            <a:r>
              <a:rPr lang="en-US" altLang="zh-TW" dirty="0"/>
              <a:t>(</a:t>
            </a:r>
            <a:r>
              <a:rPr lang="zh-TW" altLang="en-US" dirty="0"/>
              <a:t>以六張</a:t>
            </a:r>
            <a:r>
              <a:rPr lang="en-US" altLang="zh-TW" dirty="0"/>
              <a:t>PPT</a:t>
            </a:r>
            <a:r>
              <a:rPr lang="zh-TW" altLang="en-US" dirty="0"/>
              <a:t>為例</a:t>
            </a:r>
            <a:r>
              <a:rPr lang="en-US" altLang="zh-TW" dirty="0"/>
              <a:t>)</a:t>
            </a:r>
          </a:p>
          <a:p>
            <a:r>
              <a:rPr lang="zh-TW" altLang="en-US" dirty="0"/>
              <a:t>學習力與覺察力</a:t>
            </a:r>
            <a:endParaRPr lang="en-US" altLang="zh-TW" dirty="0"/>
          </a:p>
          <a:p>
            <a:r>
              <a:rPr lang="zh-TW" altLang="en-US" dirty="0"/>
              <a:t>總結</a:t>
            </a:r>
            <a:r>
              <a:rPr lang="en-US" altLang="zh-TW" dirty="0"/>
              <a:t>:</a:t>
            </a:r>
            <a:r>
              <a:rPr lang="zh-TW" altLang="en-US" dirty="0"/>
              <a:t>修心之路，有深度</a:t>
            </a:r>
          </a:p>
        </p:txBody>
      </p:sp>
      <p:sp>
        <p:nvSpPr>
          <p:cNvPr id="4" name="投影片編號版面配置區 3">
            <a:extLst>
              <a:ext uri="{FF2B5EF4-FFF2-40B4-BE49-F238E27FC236}">
                <a16:creationId xmlns:a16="http://schemas.microsoft.com/office/drawing/2014/main" id="{AEC8ED4D-170B-8749-968E-678EA60ABA51}"/>
              </a:ext>
            </a:extLst>
          </p:cNvPr>
          <p:cNvSpPr>
            <a:spLocks noGrp="1"/>
          </p:cNvSpPr>
          <p:nvPr>
            <p:ph type="sldNum" sz="quarter" idx="12"/>
          </p:nvPr>
        </p:nvSpPr>
        <p:spPr/>
        <p:txBody>
          <a:bodyPr/>
          <a:lstStyle/>
          <a:p>
            <a:fld id="{9A6047D0-DEA0-40D4-AF5D-F38761EEBEA3}" type="slidenum">
              <a:rPr lang="zh-TW" altLang="en-US" smtClean="0"/>
              <a:t>3</a:t>
            </a:fld>
            <a:endParaRPr lang="zh-TW" altLang="en-US"/>
          </a:p>
        </p:txBody>
      </p:sp>
    </p:spTree>
    <p:extLst>
      <p:ext uri="{BB962C8B-B14F-4D97-AF65-F5344CB8AC3E}">
        <p14:creationId xmlns:p14="http://schemas.microsoft.com/office/powerpoint/2010/main" val="2243701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C9E4CD9-B0A0-41C6-B8C4-D7CBA58C9096}"/>
              </a:ext>
            </a:extLst>
          </p:cNvPr>
          <p:cNvSpPr>
            <a:spLocks noGrp="1"/>
          </p:cNvSpPr>
          <p:nvPr>
            <p:ph type="title"/>
          </p:nvPr>
        </p:nvSpPr>
        <p:spPr/>
        <p:txBody>
          <a:bodyPr/>
          <a:lstStyle/>
          <a:p>
            <a:endParaRPr lang="zh-TW" altLang="en-US" dirty="0"/>
          </a:p>
        </p:txBody>
      </p:sp>
      <p:pic>
        <p:nvPicPr>
          <p:cNvPr id="5" name="內容版面配置區 4">
            <a:extLst>
              <a:ext uri="{FF2B5EF4-FFF2-40B4-BE49-F238E27FC236}">
                <a16:creationId xmlns:a16="http://schemas.microsoft.com/office/drawing/2014/main" id="{DA7BB4C5-9EA1-4796-8E26-84F717CBC7FB}"/>
              </a:ext>
            </a:extLst>
          </p:cNvPr>
          <p:cNvPicPr>
            <a:picLocks noGrp="1" noChangeAspect="1"/>
          </p:cNvPicPr>
          <p:nvPr>
            <p:ph idx="1"/>
          </p:nvPr>
        </p:nvPicPr>
        <p:blipFill>
          <a:blip r:embed="rId2"/>
          <a:stretch>
            <a:fillRect/>
          </a:stretch>
        </p:blipFill>
        <p:spPr>
          <a:xfrm>
            <a:off x="963081" y="265176"/>
            <a:ext cx="10265835" cy="5685849"/>
          </a:xfrm>
          <a:prstGeom prst="rect">
            <a:avLst/>
          </a:prstGeom>
          <a:solidFill>
            <a:srgbClr val="FFFFFF">
              <a:shade val="85000"/>
            </a:srgbClr>
          </a:solidFill>
          <a:ln w="88900" cap="sq">
            <a:solidFill>
              <a:schemeClr val="accent5">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50926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00E39C6-B558-446B-A38F-FF0679E424CA}"/>
              </a:ext>
            </a:extLst>
          </p:cNvPr>
          <p:cNvSpPr>
            <a:spLocks noGrp="1"/>
          </p:cNvSpPr>
          <p:nvPr>
            <p:ph type="title"/>
          </p:nvPr>
        </p:nvSpPr>
        <p:spPr/>
        <p:txBody>
          <a:bodyPr>
            <a:normAutofit/>
          </a:bodyPr>
          <a:lstStyle/>
          <a:p>
            <a:r>
              <a:rPr lang="zh-TW" altLang="en-US" sz="5400" dirty="0">
                <a:solidFill>
                  <a:srgbClr val="021AFC"/>
                </a:solidFill>
              </a:rPr>
              <a:t>上人教我們的法</a:t>
            </a:r>
          </a:p>
        </p:txBody>
      </p:sp>
      <p:sp>
        <p:nvSpPr>
          <p:cNvPr id="3" name="內容版面配置區 2">
            <a:extLst>
              <a:ext uri="{FF2B5EF4-FFF2-40B4-BE49-F238E27FC236}">
                <a16:creationId xmlns:a16="http://schemas.microsoft.com/office/drawing/2014/main" id="{300C523A-E3D4-4322-B638-EF71A880D7FC}"/>
              </a:ext>
            </a:extLst>
          </p:cNvPr>
          <p:cNvSpPr>
            <a:spLocks noGrp="1"/>
          </p:cNvSpPr>
          <p:nvPr>
            <p:ph idx="1"/>
          </p:nvPr>
        </p:nvSpPr>
        <p:spPr>
          <a:xfrm>
            <a:off x="1341120" y="1572767"/>
            <a:ext cx="5128691" cy="3223519"/>
          </a:xfrm>
        </p:spPr>
        <p:txBody>
          <a:bodyPr>
            <a:normAutofit fontScale="92500"/>
          </a:bodyPr>
          <a:lstStyle/>
          <a:p>
            <a:pPr>
              <a:lnSpc>
                <a:spcPct val="150000"/>
              </a:lnSpc>
            </a:pPr>
            <a:r>
              <a:rPr lang="zh-TW" altLang="zh-TW" sz="5400" dirty="0">
                <a:solidFill>
                  <a:srgbClr val="0000CC"/>
                </a:solidFill>
                <a:latin typeface="Calibri" panose="020F0502020204030204" pitchFamily="34" charset="0"/>
                <a:ea typeface="新細明體" panose="02020500000000000000" pitchFamily="18" charset="-120"/>
                <a:cs typeface="Times New Roman" panose="02020603050405020304" pitchFamily="18" charset="0"/>
              </a:rPr>
              <a:t>詮釋佛法，</a:t>
            </a:r>
            <a:br>
              <a:rPr lang="en-US" altLang="zh-TW" sz="5400" dirty="0">
                <a:solidFill>
                  <a:srgbClr val="0000CC"/>
                </a:solidFill>
                <a:latin typeface="Calibri" panose="020F0502020204030204" pitchFamily="34" charset="0"/>
                <a:ea typeface="新細明體" panose="02020500000000000000" pitchFamily="18" charset="-120"/>
                <a:cs typeface="Times New Roman" panose="02020603050405020304" pitchFamily="18" charset="0"/>
              </a:rPr>
            </a:br>
            <a:r>
              <a:rPr lang="zh-TW" altLang="en-US" sz="5400" dirty="0">
                <a:solidFill>
                  <a:srgbClr val="0000CC"/>
                </a:solidFill>
                <a:latin typeface="Calibri" panose="020F0502020204030204" pitchFamily="34" charset="0"/>
                <a:ea typeface="新細明體" panose="02020500000000000000" pitchFamily="18" charset="-120"/>
                <a:cs typeface="Times New Roman" panose="02020603050405020304" pitchFamily="18" charset="0"/>
              </a:rPr>
              <a:t>順應大眾的根機。</a:t>
            </a:r>
            <a:br>
              <a:rPr lang="en-US" altLang="zh-TW" sz="5400" dirty="0">
                <a:solidFill>
                  <a:srgbClr val="0000CC"/>
                </a:solidFill>
                <a:latin typeface="Calibri" panose="020F0502020204030204" pitchFamily="34" charset="0"/>
                <a:ea typeface="新細明體" panose="02020500000000000000" pitchFamily="18" charset="-120"/>
                <a:cs typeface="Times New Roman" panose="02020603050405020304" pitchFamily="18" charset="0"/>
              </a:rPr>
            </a:br>
            <a:endParaRPr lang="zh-TW" altLang="en-US" dirty="0"/>
          </a:p>
        </p:txBody>
      </p:sp>
      <p:pic>
        <p:nvPicPr>
          <p:cNvPr id="5" name="圖片 4">
            <a:extLst>
              <a:ext uri="{FF2B5EF4-FFF2-40B4-BE49-F238E27FC236}">
                <a16:creationId xmlns:a16="http://schemas.microsoft.com/office/drawing/2014/main" id="{0728828C-3439-4C5C-91A0-E647F45560AB}"/>
              </a:ext>
            </a:extLst>
          </p:cNvPr>
          <p:cNvPicPr>
            <a:picLocks noChangeAspect="1"/>
          </p:cNvPicPr>
          <p:nvPr/>
        </p:nvPicPr>
        <p:blipFill>
          <a:blip r:embed="rId2"/>
          <a:stretch>
            <a:fillRect/>
          </a:stretch>
        </p:blipFill>
        <p:spPr>
          <a:xfrm>
            <a:off x="6780363" y="688474"/>
            <a:ext cx="4433977" cy="4624174"/>
          </a:xfrm>
          <a:prstGeom prst="ellipse">
            <a:avLst/>
          </a:prstGeom>
          <a:ln w="63500" cap="rnd">
            <a:solidFill>
              <a:srgbClr val="021AF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193322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E397C4F-082D-42B7-A253-D0F7D60A0DEF}"/>
              </a:ext>
            </a:extLst>
          </p:cNvPr>
          <p:cNvSpPr>
            <a:spLocks noGrp="1"/>
          </p:cNvSpPr>
          <p:nvPr>
            <p:ph type="title"/>
          </p:nvPr>
        </p:nvSpPr>
        <p:spPr>
          <a:xfrm>
            <a:off x="1255646" y="144251"/>
            <a:ext cx="4455830" cy="770248"/>
          </a:xfrm>
        </p:spPr>
        <p:txBody>
          <a:bodyPr>
            <a:normAutofit/>
          </a:bodyPr>
          <a:lstStyle/>
          <a:p>
            <a:r>
              <a:rPr lang="zh-TW" altLang="zh-TW" sz="4000" b="1" dirty="0">
                <a:solidFill>
                  <a:srgbClr val="021AFC"/>
                </a:solidFill>
              </a:rPr>
              <a:t>「</a:t>
            </a:r>
            <a:r>
              <a:rPr lang="zh-TW" altLang="en-US" sz="4000" b="1" dirty="0">
                <a:solidFill>
                  <a:srgbClr val="021AFC"/>
                </a:solidFill>
              </a:rPr>
              <a:t>師徒對話</a:t>
            </a:r>
            <a:r>
              <a:rPr lang="zh-TW" altLang="zh-TW" sz="4000" b="1" dirty="0">
                <a:solidFill>
                  <a:srgbClr val="021AFC"/>
                </a:solidFill>
              </a:rPr>
              <a:t>」</a:t>
            </a:r>
            <a:endParaRPr lang="zh-TW" altLang="en-US" sz="4000" b="1" dirty="0">
              <a:solidFill>
                <a:srgbClr val="021AFC"/>
              </a:solidFill>
            </a:endParaRPr>
          </a:p>
        </p:txBody>
      </p:sp>
      <p:sp>
        <p:nvSpPr>
          <p:cNvPr id="3" name="內容版面配置區 2">
            <a:extLst>
              <a:ext uri="{FF2B5EF4-FFF2-40B4-BE49-F238E27FC236}">
                <a16:creationId xmlns:a16="http://schemas.microsoft.com/office/drawing/2014/main" id="{EFA631A4-C217-46A1-8489-5DEEC905D0CC}"/>
              </a:ext>
            </a:extLst>
          </p:cNvPr>
          <p:cNvSpPr>
            <a:spLocks noGrp="1"/>
          </p:cNvSpPr>
          <p:nvPr>
            <p:ph idx="1"/>
          </p:nvPr>
        </p:nvSpPr>
        <p:spPr>
          <a:xfrm>
            <a:off x="0" y="1126628"/>
            <a:ext cx="9109494" cy="4951308"/>
          </a:xfrm>
        </p:spPr>
        <p:txBody>
          <a:bodyPr>
            <a:normAutofit fontScale="77500" lnSpcReduction="20000"/>
          </a:bodyPr>
          <a:lstStyle/>
          <a:p>
            <a:pPr indent="-288000">
              <a:lnSpc>
                <a:spcPct val="120000"/>
              </a:lnSpc>
              <a:spcBef>
                <a:spcPts val="600"/>
              </a:spcBef>
              <a:spcAft>
                <a:spcPts val="600"/>
              </a:spcAft>
            </a:pPr>
            <a:r>
              <a:rPr lang="zh-TW" altLang="en-US" sz="3600" b="1" dirty="0">
                <a:solidFill>
                  <a:srgbClr val="0000CC"/>
                </a:solidFill>
                <a:latin typeface="Calibri" panose="020F0502020204030204" pitchFamily="34" charset="0"/>
                <a:ea typeface="新細明體" panose="02020500000000000000" pitchFamily="18" charset="-120"/>
                <a:cs typeface="Times New Roman" panose="02020603050405020304" pitchFamily="18" charset="0"/>
              </a:rPr>
              <a:t>思賢：「不相無相，名為實相」，所以，菩薩以「三輪體空」行事，就能通達實相的境地，無量義即從實相而出。上人的四大志業，是一法生出八萬四千法，不相無相，所以產生無量義，慈濟就是無量義的志業？</a:t>
            </a:r>
          </a:p>
          <a:p>
            <a:pPr>
              <a:lnSpc>
                <a:spcPct val="120000"/>
              </a:lnSpc>
              <a:spcBef>
                <a:spcPts val="600"/>
              </a:spcBef>
              <a:spcAft>
                <a:spcPts val="600"/>
              </a:spcAft>
            </a:pPr>
            <a:r>
              <a:rPr lang="zh-TW" altLang="en-US" sz="4100" b="1" dirty="0">
                <a:solidFill>
                  <a:schemeClr val="tx1"/>
                </a:solidFill>
                <a:latin typeface="Calibri" panose="020F0502020204030204" pitchFamily="34" charset="0"/>
                <a:ea typeface="新細明體" panose="02020500000000000000" pitchFamily="18" charset="-120"/>
                <a:cs typeface="Times New Roman" panose="02020603050405020304" pitchFamily="18" charset="0"/>
              </a:rPr>
              <a:t>上人：不要執著有相還是無相，「做」就對了。</a:t>
            </a:r>
          </a:p>
          <a:p>
            <a:pPr>
              <a:lnSpc>
                <a:spcPct val="120000"/>
              </a:lnSpc>
              <a:spcBef>
                <a:spcPts val="600"/>
              </a:spcBef>
              <a:spcAft>
                <a:spcPts val="600"/>
              </a:spcAft>
            </a:pPr>
            <a:r>
              <a:rPr lang="zh-TW" altLang="en-US" sz="3600" b="1" dirty="0">
                <a:solidFill>
                  <a:srgbClr val="0000CC"/>
                </a:solidFill>
                <a:latin typeface="Calibri" panose="020F0502020204030204" pitchFamily="34" charset="0"/>
                <a:ea typeface="新細明體" panose="02020500000000000000" pitchFamily="18" charset="-120"/>
                <a:cs typeface="Times New Roman" panose="02020603050405020304" pitchFamily="18" charset="0"/>
              </a:rPr>
              <a:t>思賢：無量義從無相來。</a:t>
            </a:r>
          </a:p>
          <a:p>
            <a:pPr>
              <a:lnSpc>
                <a:spcPct val="120000"/>
              </a:lnSpc>
              <a:spcBef>
                <a:spcPts val="600"/>
              </a:spcBef>
              <a:spcAft>
                <a:spcPts val="600"/>
              </a:spcAft>
            </a:pPr>
            <a:r>
              <a:rPr lang="zh-TW" altLang="en-US" sz="3600" b="1" dirty="0">
                <a:solidFill>
                  <a:schemeClr val="tx1"/>
                </a:solidFill>
                <a:latin typeface="Calibri" panose="020F0502020204030204" pitchFamily="34" charset="0"/>
                <a:ea typeface="新細明體" panose="02020500000000000000" pitchFamily="18" charset="-120"/>
                <a:cs typeface="Times New Roman" panose="02020603050405020304" pitchFamily="18" charset="0"/>
              </a:rPr>
              <a:t>上人：從一法生。</a:t>
            </a:r>
          </a:p>
          <a:p>
            <a:pPr>
              <a:lnSpc>
                <a:spcPct val="120000"/>
              </a:lnSpc>
              <a:spcBef>
                <a:spcPts val="600"/>
              </a:spcBef>
              <a:spcAft>
                <a:spcPts val="600"/>
              </a:spcAft>
            </a:pPr>
            <a:r>
              <a:rPr lang="zh-TW" altLang="en-US" sz="3600" b="1" dirty="0">
                <a:solidFill>
                  <a:srgbClr val="0000CC"/>
                </a:solidFill>
                <a:latin typeface="Calibri" panose="020F0502020204030204" pitchFamily="34" charset="0"/>
                <a:ea typeface="新細明體" panose="02020500000000000000" pitchFamily="18" charset="-120"/>
                <a:cs typeface="Times New Roman" panose="02020603050405020304" pitchFamily="18" charset="0"/>
              </a:rPr>
              <a:t>思賢：一法即無為法。</a:t>
            </a:r>
          </a:p>
          <a:p>
            <a:pPr>
              <a:lnSpc>
                <a:spcPct val="120000"/>
              </a:lnSpc>
              <a:spcBef>
                <a:spcPts val="600"/>
              </a:spcBef>
              <a:spcAft>
                <a:spcPts val="600"/>
              </a:spcAft>
            </a:pPr>
            <a:r>
              <a:rPr lang="zh-TW" altLang="en-US" sz="3100" b="1" dirty="0">
                <a:solidFill>
                  <a:schemeClr val="tx1"/>
                </a:solidFill>
                <a:latin typeface="Calibri" panose="020F0502020204030204" pitchFamily="34" charset="0"/>
                <a:ea typeface="新細明體" panose="02020500000000000000" pitchFamily="18" charset="-120"/>
                <a:cs typeface="Times New Roman" panose="02020603050405020304" pitchFamily="18" charset="0"/>
              </a:rPr>
              <a:t>上人：所謂無為法，在平時，即是「不執著」之真理</a:t>
            </a:r>
            <a:r>
              <a:rPr lang="zh-TW" altLang="en-US" sz="3100" b="1" dirty="0">
                <a:solidFill>
                  <a:srgbClr val="0000CC"/>
                </a:solidFill>
                <a:latin typeface="Calibri" panose="020F0502020204030204" pitchFamily="34" charset="0"/>
                <a:ea typeface="新細明體" panose="02020500000000000000" pitchFamily="18" charset="-120"/>
                <a:cs typeface="Times New Roman" panose="02020603050405020304" pitchFamily="18" charset="0"/>
              </a:rPr>
              <a:t>。</a:t>
            </a:r>
            <a:r>
              <a:rPr lang="zh-TW" altLang="zh-TW" sz="3600" b="1" dirty="0">
                <a:solidFill>
                  <a:srgbClr val="0000CC"/>
                </a:solidFill>
                <a:latin typeface="Calibri" panose="020F0502020204030204" pitchFamily="34" charset="0"/>
                <a:ea typeface="新細明體" panose="02020500000000000000" pitchFamily="18" charset="-120"/>
                <a:cs typeface="Times New Roman" panose="02020603050405020304" pitchFamily="18" charset="0"/>
              </a:rPr>
              <a:t>」</a:t>
            </a:r>
            <a:endParaRPr lang="zh-TW" altLang="en-US" sz="3600" b="1" dirty="0"/>
          </a:p>
        </p:txBody>
      </p:sp>
      <p:pic>
        <p:nvPicPr>
          <p:cNvPr id="5" name="圖片 4">
            <a:extLst>
              <a:ext uri="{FF2B5EF4-FFF2-40B4-BE49-F238E27FC236}">
                <a16:creationId xmlns:a16="http://schemas.microsoft.com/office/drawing/2014/main" id="{991B7E49-5459-4CA2-B0AC-22DB2F422A1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8494485" y="2552857"/>
            <a:ext cx="3705199" cy="3069153"/>
          </a:xfrm>
          <a:prstGeom prst="ellipse">
            <a:avLst/>
          </a:prstGeom>
          <a:ln>
            <a:noFill/>
          </a:ln>
          <a:effectLst>
            <a:softEdge rad="112500"/>
          </a:effectLst>
        </p:spPr>
      </p:pic>
      <p:pic>
        <p:nvPicPr>
          <p:cNvPr id="7" name="圖片 6">
            <a:extLst>
              <a:ext uri="{FF2B5EF4-FFF2-40B4-BE49-F238E27FC236}">
                <a16:creationId xmlns:a16="http://schemas.microsoft.com/office/drawing/2014/main" id="{D9F85830-3F11-4C3C-AF96-F6DE39C1165B}"/>
              </a:ext>
            </a:extLst>
          </p:cNvPr>
          <p:cNvPicPr>
            <a:picLocks noChangeAspect="1"/>
          </p:cNvPicPr>
          <p:nvPr/>
        </p:nvPicPr>
        <p:blipFill>
          <a:blip r:embed="rId4"/>
          <a:stretch>
            <a:fillRect/>
          </a:stretch>
        </p:blipFill>
        <p:spPr>
          <a:xfrm>
            <a:off x="9163767" y="268760"/>
            <a:ext cx="2981643" cy="2071968"/>
          </a:xfrm>
          <a:prstGeom prst="ellipse">
            <a:avLst/>
          </a:prstGeom>
          <a:ln>
            <a:noFill/>
          </a:ln>
          <a:effectLst>
            <a:softEdge rad="112500"/>
          </a:effectLst>
        </p:spPr>
      </p:pic>
      <p:pic>
        <p:nvPicPr>
          <p:cNvPr id="9" name="圖片 8">
            <a:extLst>
              <a:ext uri="{FF2B5EF4-FFF2-40B4-BE49-F238E27FC236}">
                <a16:creationId xmlns:a16="http://schemas.microsoft.com/office/drawing/2014/main" id="{C9798D50-0F94-4412-BE52-74ACDB40DF3D}"/>
              </a:ext>
            </a:extLst>
          </p:cNvPr>
          <p:cNvPicPr>
            <a:picLocks noChangeAspect="1"/>
          </p:cNvPicPr>
          <p:nvPr/>
        </p:nvPicPr>
        <p:blipFill>
          <a:blip r:embed="rId5"/>
          <a:stretch>
            <a:fillRect/>
          </a:stretch>
        </p:blipFill>
        <p:spPr>
          <a:xfrm>
            <a:off x="5512842" y="3602282"/>
            <a:ext cx="2032427" cy="1682064"/>
          </a:xfrm>
          <a:prstGeom prst="ellipse">
            <a:avLst/>
          </a:prstGeom>
          <a:ln>
            <a:noFill/>
          </a:ln>
          <a:effectLst>
            <a:softEdge rad="112500"/>
          </a:effectLst>
        </p:spPr>
      </p:pic>
      <p:sp>
        <p:nvSpPr>
          <p:cNvPr id="4" name="矩形 3">
            <a:extLst>
              <a:ext uri="{FF2B5EF4-FFF2-40B4-BE49-F238E27FC236}">
                <a16:creationId xmlns:a16="http://schemas.microsoft.com/office/drawing/2014/main" id="{FC4A6D4F-3FC6-477C-9C0F-AA7D2541EF7D}"/>
              </a:ext>
            </a:extLst>
          </p:cNvPr>
          <p:cNvSpPr/>
          <p:nvPr/>
        </p:nvSpPr>
        <p:spPr>
          <a:xfrm>
            <a:off x="2978997" y="6290065"/>
            <a:ext cx="546495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Georgia"/>
                <a:ea typeface="微軟正黑體" panose="020B0604030504040204" pitchFamily="34" charset="-120"/>
                <a:cs typeface="+mn-cs"/>
              </a:rPr>
              <a:t>  </a:t>
            </a:r>
            <a:r>
              <a:rPr kumimoji="0" lang="zh-CN" altLang="en-US" sz="1800" b="0" i="0" u="none" strike="noStrike" kern="1200" cap="none" spc="0" normalizeH="0" baseline="0" noProof="0" dirty="0">
                <a:ln>
                  <a:noFill/>
                </a:ln>
                <a:solidFill>
                  <a:prstClr val="black"/>
                </a:solidFill>
                <a:effectLst/>
                <a:uLnTx/>
                <a:uFillTx/>
                <a:latin typeface="Georgia"/>
                <a:cs typeface="+mn-cs"/>
              </a:rPr>
              <a:t>慈濟月刊</a:t>
            </a:r>
            <a:r>
              <a:rPr kumimoji="0" lang="en-US" altLang="zh-CN" sz="1800" b="0" i="0" u="none" strike="noStrike" kern="1200" cap="none" spc="0" normalizeH="0" baseline="0" noProof="0" dirty="0">
                <a:ln>
                  <a:noFill/>
                </a:ln>
                <a:solidFill>
                  <a:prstClr val="black"/>
                </a:solidFill>
                <a:effectLst/>
                <a:uLnTx/>
                <a:uFillTx/>
                <a:latin typeface="新細明體" panose="02020500000000000000" pitchFamily="18" charset="-120"/>
                <a:ea typeface="新細明體" panose="02020500000000000000" pitchFamily="18" charset="-120"/>
                <a:cs typeface="+mn-cs"/>
              </a:rPr>
              <a:t>347</a:t>
            </a:r>
            <a:r>
              <a:rPr kumimoji="0" lang="zh-CN" altLang="en-US" sz="1800" b="0" i="0" u="none" strike="noStrike" kern="1200" cap="none" spc="0" normalizeH="0" baseline="0" noProof="0" dirty="0">
                <a:ln>
                  <a:noFill/>
                </a:ln>
                <a:solidFill>
                  <a:prstClr val="black"/>
                </a:solidFill>
                <a:effectLst/>
                <a:uLnTx/>
                <a:uFillTx/>
                <a:latin typeface="新細明體" panose="02020500000000000000" pitchFamily="18" charset="-120"/>
                <a:ea typeface="新細明體" panose="02020500000000000000" pitchFamily="18" charset="-120"/>
                <a:cs typeface="+mn-cs"/>
              </a:rPr>
              <a:t>期</a:t>
            </a:r>
            <a:r>
              <a:rPr kumimoji="0" lang="zh-CN" altLang="en-US" sz="1800" b="0" i="0" u="none" strike="noStrike" kern="1200" cap="none" spc="0" normalizeH="0" baseline="0" noProof="0" dirty="0">
                <a:ln>
                  <a:noFill/>
                </a:ln>
                <a:solidFill>
                  <a:prstClr val="black"/>
                </a:solidFill>
                <a:effectLst/>
                <a:uLnTx/>
                <a:uFillTx/>
                <a:latin typeface="Georgia"/>
                <a:cs typeface="+mn-cs"/>
              </a:rPr>
              <a:t>  隨師行記  </a:t>
            </a:r>
            <a:r>
              <a:rPr kumimoji="0" lang="zh-TW" altLang="en-US" sz="1800" b="0" i="0" u="none" strike="noStrike" kern="1200" cap="none" spc="0" normalizeH="0" baseline="0" noProof="0" dirty="0">
                <a:ln>
                  <a:noFill/>
                </a:ln>
                <a:solidFill>
                  <a:prstClr val="black"/>
                </a:solidFill>
                <a:effectLst/>
                <a:uLnTx/>
                <a:uFillTx/>
                <a:latin typeface="Georgia"/>
                <a:ea typeface="微軟正黑體" panose="020B0604030504040204" pitchFamily="34" charset="-120"/>
                <a:cs typeface="+mn-cs"/>
              </a:rPr>
              <a:t>一九九五年九月二十三日</a:t>
            </a:r>
          </a:p>
        </p:txBody>
      </p:sp>
    </p:spTree>
    <p:extLst>
      <p:ext uri="{BB962C8B-B14F-4D97-AF65-F5344CB8AC3E}">
        <p14:creationId xmlns:p14="http://schemas.microsoft.com/office/powerpoint/2010/main" val="188183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未提供相片說明。">
            <a:extLst>
              <a:ext uri="{FF2B5EF4-FFF2-40B4-BE49-F238E27FC236}">
                <a16:creationId xmlns:a16="http://schemas.microsoft.com/office/drawing/2014/main" id="{C3F13267-D0FD-4AE4-92D5-9DECEFA190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880"/>
          <a:stretch/>
        </p:blipFill>
        <p:spPr bwMode="auto">
          <a:xfrm>
            <a:off x="273170" y="241538"/>
            <a:ext cx="11645659" cy="564691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01364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內容預留位置 6" descr="以重疊的圓圈顯示三個群組的互連式環狀圖圖表"/>
          <p:cNvGraphicFramePr>
            <a:graphicFrameLocks noGrp="1"/>
          </p:cNvGraphicFramePr>
          <p:nvPr>
            <p:ph sz="half" idx="2"/>
          </p:nvPr>
        </p:nvGraphicFramePr>
        <p:xfrm>
          <a:off x="6292368" y="1799572"/>
          <a:ext cx="4937443" cy="4142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圖片 4">
            <a:extLst>
              <a:ext uri="{FF2B5EF4-FFF2-40B4-BE49-F238E27FC236}">
                <a16:creationId xmlns:a16="http://schemas.microsoft.com/office/drawing/2014/main" id="{744ECD57-902E-498B-89B0-28E9EE6A027C}"/>
              </a:ext>
            </a:extLst>
          </p:cNvPr>
          <p:cNvPicPr>
            <a:picLocks noChangeAspect="1"/>
          </p:cNvPicPr>
          <p:nvPr/>
        </p:nvPicPr>
        <p:blipFill>
          <a:blip r:embed="rId8"/>
          <a:stretch>
            <a:fillRect/>
          </a:stretch>
        </p:blipFill>
        <p:spPr>
          <a:xfrm>
            <a:off x="962189" y="1903332"/>
            <a:ext cx="4599288" cy="3934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1" name="矩形 10">
            <a:extLst>
              <a:ext uri="{FF2B5EF4-FFF2-40B4-BE49-F238E27FC236}">
                <a16:creationId xmlns:a16="http://schemas.microsoft.com/office/drawing/2014/main" id="{367479AA-96FD-4CD8-BB1E-691D70D50858}"/>
              </a:ext>
            </a:extLst>
          </p:cNvPr>
          <p:cNvSpPr/>
          <p:nvPr/>
        </p:nvSpPr>
        <p:spPr>
          <a:xfrm>
            <a:off x="1814178" y="349585"/>
            <a:ext cx="9400161" cy="101566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TW" altLang="en-US" sz="6000" b="1" i="0" u="none" strike="noStrike" kern="0" cap="none" spc="0" normalizeH="0" baseline="0" noProof="0" dirty="0">
                <a:ln>
                  <a:noFill/>
                </a:ln>
                <a:solidFill>
                  <a:srgbClr val="021AFC"/>
                </a:solidFill>
                <a:effectLst>
                  <a:outerShdw blurRad="38100" dist="38100" dir="2700000" algn="tl">
                    <a:srgbClr val="808080"/>
                  </a:outerShdw>
                </a:effectLst>
                <a:uLnTx/>
                <a:uFillTx/>
                <a:latin typeface="Arial"/>
                <a:ea typeface="標楷體"/>
                <a:cs typeface="+mn-cs"/>
              </a:rPr>
              <a:t>內在的導航系統</a:t>
            </a:r>
            <a:r>
              <a:rPr kumimoji="1" lang="en-US" altLang="zh-TW" sz="6000" b="1" i="0" u="none" strike="noStrike" kern="0" cap="none" spc="0" normalizeH="0" baseline="0" noProof="0" dirty="0">
                <a:ln>
                  <a:noFill/>
                </a:ln>
                <a:solidFill>
                  <a:srgbClr val="021AFC"/>
                </a:solidFill>
                <a:effectLst>
                  <a:outerShdw blurRad="38100" dist="38100" dir="2700000" algn="tl">
                    <a:srgbClr val="808080"/>
                  </a:outerShdw>
                </a:effectLst>
                <a:uLnTx/>
                <a:uFillTx/>
                <a:latin typeface="Arial"/>
                <a:ea typeface="標楷體"/>
                <a:cs typeface="+mn-cs"/>
              </a:rPr>
              <a:t>-</a:t>
            </a:r>
            <a:r>
              <a:rPr kumimoji="1" lang="zh-CN" altLang="en-US" sz="6000" b="1" i="0" u="none" strike="noStrike" kern="0" cap="none" spc="0" normalizeH="0" baseline="0" noProof="0" dirty="0">
                <a:ln>
                  <a:noFill/>
                </a:ln>
                <a:solidFill>
                  <a:srgbClr val="021AFC"/>
                </a:solidFill>
                <a:effectLst>
                  <a:outerShdw blurRad="38100" dist="38100" dir="2700000" algn="tl">
                    <a:srgbClr val="808080"/>
                  </a:outerShdw>
                </a:effectLst>
                <a:uLnTx/>
                <a:uFillTx/>
                <a:latin typeface="Arial"/>
                <a:ea typeface="標楷體"/>
                <a:cs typeface="+mn-cs"/>
              </a:rPr>
              <a:t>方向正確</a:t>
            </a:r>
            <a:endParaRPr kumimoji="0" lang="zh-TW" altLang="en-US" sz="1800" b="0" i="0" u="none" strike="noStrike" kern="0" cap="none" spc="0" normalizeH="0" baseline="0" noProof="0" dirty="0">
              <a:ln>
                <a:noFill/>
              </a:ln>
              <a:solidFill>
                <a:srgbClr val="021AFC"/>
              </a:solidFill>
              <a:effectLst/>
              <a:uLnTx/>
              <a:uFillTx/>
              <a:latin typeface="Georgia"/>
              <a:ea typeface="微軟正黑體" panose="020B0604030504040204" pitchFamily="34" charset="-120"/>
              <a:cs typeface="+mn-cs"/>
            </a:endParaRPr>
          </a:p>
        </p:txBody>
      </p:sp>
    </p:spTree>
    <p:extLst>
      <p:ext uri="{BB962C8B-B14F-4D97-AF65-F5344CB8AC3E}">
        <p14:creationId xmlns:p14="http://schemas.microsoft.com/office/powerpoint/2010/main" val="1441075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B131E-6151-ED22-FF89-6287CAA95812}"/>
            </a:ext>
          </a:extLst>
        </p:cNvPr>
        <p:cNvGrpSpPr/>
        <p:nvPr/>
      </p:nvGrpSpPr>
      <p:grpSpPr>
        <a:xfrm>
          <a:off x="0" y="0"/>
          <a:ext cx="0" cy="0"/>
          <a:chOff x="0" y="0"/>
          <a:chExt cx="0" cy="0"/>
        </a:xfrm>
      </p:grpSpPr>
      <p:graphicFrame>
        <p:nvGraphicFramePr>
          <p:cNvPr id="7" name="內容預留位置 6" descr="以重疊的圓圈顯示三個群組的互連式環狀圖圖表">
            <a:extLst>
              <a:ext uri="{FF2B5EF4-FFF2-40B4-BE49-F238E27FC236}">
                <a16:creationId xmlns:a16="http://schemas.microsoft.com/office/drawing/2014/main" id="{DAE591AD-02E2-936C-4A3F-B8322DE37273}"/>
              </a:ext>
            </a:extLst>
          </p:cNvPr>
          <p:cNvGraphicFramePr>
            <a:graphicFrameLocks noGrp="1"/>
          </p:cNvGraphicFramePr>
          <p:nvPr>
            <p:ph sz="half" idx="2"/>
            <p:extLst>
              <p:ext uri="{D42A27DB-BD31-4B8C-83A1-F6EECF244321}">
                <p14:modId xmlns:p14="http://schemas.microsoft.com/office/powerpoint/2010/main" val="4283803994"/>
              </p:ext>
            </p:extLst>
          </p:nvPr>
        </p:nvGraphicFramePr>
        <p:xfrm>
          <a:off x="6292368" y="1799572"/>
          <a:ext cx="4937443" cy="4142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圖片 4">
            <a:extLst>
              <a:ext uri="{FF2B5EF4-FFF2-40B4-BE49-F238E27FC236}">
                <a16:creationId xmlns:a16="http://schemas.microsoft.com/office/drawing/2014/main" id="{81F0F104-812A-77A9-A23B-28EE5C718C38}"/>
              </a:ext>
            </a:extLst>
          </p:cNvPr>
          <p:cNvPicPr>
            <a:picLocks noChangeAspect="1"/>
          </p:cNvPicPr>
          <p:nvPr/>
        </p:nvPicPr>
        <p:blipFill>
          <a:blip r:embed="rId8"/>
          <a:stretch>
            <a:fillRect/>
          </a:stretch>
        </p:blipFill>
        <p:spPr>
          <a:xfrm>
            <a:off x="962189" y="1903332"/>
            <a:ext cx="4599288" cy="3934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1" name="矩形 10">
            <a:extLst>
              <a:ext uri="{FF2B5EF4-FFF2-40B4-BE49-F238E27FC236}">
                <a16:creationId xmlns:a16="http://schemas.microsoft.com/office/drawing/2014/main" id="{C40DF60E-205C-5615-3654-088080DE3089}"/>
              </a:ext>
            </a:extLst>
          </p:cNvPr>
          <p:cNvSpPr/>
          <p:nvPr/>
        </p:nvSpPr>
        <p:spPr>
          <a:xfrm>
            <a:off x="1814178" y="349585"/>
            <a:ext cx="9400161" cy="101566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TW" altLang="en-US" sz="6000" b="1" i="0" u="none" strike="noStrike" kern="0" cap="none" spc="0" normalizeH="0" baseline="0" noProof="0" dirty="0">
                <a:ln>
                  <a:noFill/>
                </a:ln>
                <a:solidFill>
                  <a:srgbClr val="021AFC"/>
                </a:solidFill>
                <a:effectLst>
                  <a:outerShdw blurRad="38100" dist="38100" dir="2700000" algn="tl">
                    <a:srgbClr val="808080"/>
                  </a:outerShdw>
                </a:effectLst>
                <a:uLnTx/>
                <a:uFillTx/>
                <a:latin typeface="Arial"/>
                <a:ea typeface="標楷體"/>
                <a:cs typeface="+mn-cs"/>
              </a:rPr>
              <a:t>內在的導航系統</a:t>
            </a:r>
            <a:r>
              <a:rPr kumimoji="1" lang="en-US" altLang="zh-TW" sz="6000" b="1" i="0" u="none" strike="noStrike" kern="0" cap="none" spc="0" normalizeH="0" baseline="0" noProof="0" dirty="0">
                <a:ln>
                  <a:noFill/>
                </a:ln>
                <a:solidFill>
                  <a:srgbClr val="021AFC"/>
                </a:solidFill>
                <a:effectLst>
                  <a:outerShdw blurRad="38100" dist="38100" dir="2700000" algn="tl">
                    <a:srgbClr val="808080"/>
                  </a:outerShdw>
                </a:effectLst>
                <a:uLnTx/>
                <a:uFillTx/>
                <a:latin typeface="Arial"/>
                <a:ea typeface="標楷體"/>
                <a:cs typeface="+mn-cs"/>
              </a:rPr>
              <a:t>-</a:t>
            </a:r>
            <a:r>
              <a:rPr kumimoji="1" lang="zh-CN" altLang="en-US" sz="6000" b="1" i="0" u="none" strike="noStrike" kern="0" cap="none" spc="0" normalizeH="0" baseline="0" noProof="0" dirty="0">
                <a:ln>
                  <a:noFill/>
                </a:ln>
                <a:solidFill>
                  <a:srgbClr val="021AFC"/>
                </a:solidFill>
                <a:effectLst>
                  <a:outerShdw blurRad="38100" dist="38100" dir="2700000" algn="tl">
                    <a:srgbClr val="808080"/>
                  </a:outerShdw>
                </a:effectLst>
                <a:uLnTx/>
                <a:uFillTx/>
                <a:latin typeface="Arial"/>
                <a:ea typeface="標楷體"/>
                <a:cs typeface="+mn-cs"/>
              </a:rPr>
              <a:t>方向正確</a:t>
            </a:r>
            <a:endParaRPr kumimoji="0" lang="zh-TW" altLang="en-US" sz="1800" b="0" i="0" u="none" strike="noStrike" kern="0" cap="none" spc="0" normalizeH="0" baseline="0" noProof="0" dirty="0">
              <a:ln>
                <a:noFill/>
              </a:ln>
              <a:solidFill>
                <a:srgbClr val="021AFC"/>
              </a:solidFill>
              <a:effectLst/>
              <a:uLnTx/>
              <a:uFillTx/>
              <a:latin typeface="Georgia"/>
              <a:ea typeface="微軟正黑體" panose="020B0604030504040204" pitchFamily="34" charset="-120"/>
              <a:cs typeface="+mn-cs"/>
            </a:endParaRPr>
          </a:p>
        </p:txBody>
      </p:sp>
    </p:spTree>
    <p:extLst>
      <p:ext uri="{BB962C8B-B14F-4D97-AF65-F5344CB8AC3E}">
        <p14:creationId xmlns:p14="http://schemas.microsoft.com/office/powerpoint/2010/main" val="1883490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C7FDC45-4359-4C0D-88CD-EA077AD6BC3C}"/>
              </a:ext>
            </a:extLst>
          </p:cNvPr>
          <p:cNvSpPr>
            <a:spLocks noGrp="1"/>
          </p:cNvSpPr>
          <p:nvPr>
            <p:ph type="ctrTitle"/>
          </p:nvPr>
        </p:nvSpPr>
        <p:spPr>
          <a:xfrm>
            <a:off x="2209800" y="1981201"/>
            <a:ext cx="7772400" cy="1876425"/>
          </a:xfrm>
        </p:spPr>
        <p:txBody>
          <a:bodyPr/>
          <a:lstStyle/>
          <a:p>
            <a:pPr>
              <a:defRPr/>
            </a:pPr>
            <a:endParaRPr lang="zh-TW" altLang="en-US"/>
          </a:p>
        </p:txBody>
      </p:sp>
      <p:sp>
        <p:nvSpPr>
          <p:cNvPr id="11267" name="副標題 2">
            <a:extLst>
              <a:ext uri="{FF2B5EF4-FFF2-40B4-BE49-F238E27FC236}">
                <a16:creationId xmlns:a16="http://schemas.microsoft.com/office/drawing/2014/main" id="{08B131B8-F1E2-4DA8-92C8-5FE22812E023}"/>
              </a:ext>
            </a:extLst>
          </p:cNvPr>
          <p:cNvSpPr>
            <a:spLocks noGrp="1"/>
          </p:cNvSpPr>
          <p:nvPr>
            <p:ph type="subTitle" idx="1"/>
          </p:nvPr>
        </p:nvSpPr>
        <p:spPr>
          <a:xfrm>
            <a:off x="2895600" y="3857625"/>
            <a:ext cx="6400800" cy="1752600"/>
          </a:xfrm>
        </p:spPr>
        <p:txBody>
          <a:bodyPr/>
          <a:lstStyle/>
          <a:p>
            <a:pPr eaLnBrk="1" hangingPunct="1"/>
            <a:endParaRPr lang="zh-TW" altLang="en-US"/>
          </a:p>
        </p:txBody>
      </p:sp>
      <p:pic>
        <p:nvPicPr>
          <p:cNvPr id="4" name="圖片 1" descr="單元名稱.jpg">
            <a:extLst>
              <a:ext uri="{FF2B5EF4-FFF2-40B4-BE49-F238E27FC236}">
                <a16:creationId xmlns:a16="http://schemas.microsoft.com/office/drawing/2014/main" id="{4FCEB9BB-F4FC-478E-9EF5-A0BBE401A9AF}"/>
              </a:ext>
            </a:extLst>
          </p:cNvPr>
          <p:cNvPicPr>
            <a:picLocks noGrp="1" noChangeAspect="1"/>
          </p:cNvPicPr>
          <p:nvPr isPhoto="1"/>
        </p:nvPicPr>
        <p:blipFill>
          <a:blip r:embed="rId2"/>
          <a:srcRect l="20449" t="17778"/>
          <a:stretch>
            <a:fillRect/>
          </a:stretch>
        </p:blipFill>
        <p:spPr bwMode="auto">
          <a:xfrm>
            <a:off x="1718838" y="232161"/>
            <a:ext cx="8524903" cy="6393677"/>
          </a:xfrm>
          <a:prstGeom prst="ellipse">
            <a:avLst/>
          </a:prstGeom>
          <a:ln w="28575" cap="rnd">
            <a:solidFill>
              <a:schemeClr val="bg2">
                <a:lumMod val="2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3">
            <a:schemeClr val="accent6"/>
          </a:fillRef>
          <a:effectRef idx="2">
            <a:schemeClr val="accent6"/>
          </a:effectRef>
          <a:fontRef idx="minor">
            <a:schemeClr val="lt1"/>
          </a:fontRef>
        </p:style>
      </p:pic>
      <p:sp>
        <p:nvSpPr>
          <p:cNvPr id="11269" name="文字方塊 6">
            <a:extLst>
              <a:ext uri="{FF2B5EF4-FFF2-40B4-BE49-F238E27FC236}">
                <a16:creationId xmlns:a16="http://schemas.microsoft.com/office/drawing/2014/main" id="{6481E275-9A5E-4CA9-BE50-5BA3D6BF45C5}"/>
              </a:ext>
            </a:extLst>
          </p:cNvPr>
          <p:cNvSpPr txBox="1">
            <a:spLocks noChangeArrowheads="1"/>
          </p:cNvSpPr>
          <p:nvPr/>
        </p:nvSpPr>
        <p:spPr bwMode="auto">
          <a:xfrm>
            <a:off x="3738564" y="714375"/>
            <a:ext cx="43576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90000"/>
              <a:buFont typeface="Cambria" panose="02040503050406030204" pitchFamily="18"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Clr>
                <a:schemeClr val="tx2"/>
              </a:buClr>
              <a:buSzPct val="100000"/>
              <a:buFont typeface="Cambria" panose="02040503050406030204" pitchFamily="18"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Clr>
                <a:schemeClr val="tx2"/>
              </a:buClr>
              <a:buSzPct val="60000"/>
              <a:buFont typeface="Wingdings 2" panose="05020102010507070707" pitchFamily="18" charset="2"/>
              <a:buChar char="Ï"/>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Clr>
                <a:schemeClr val="tx2"/>
              </a:buClr>
              <a:buSzPct val="90000"/>
              <a:buFont typeface="Calibri" panose="020F050202020403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Clr>
                <a:schemeClr val="tx2"/>
              </a:buClr>
              <a:buSzPct val="100000"/>
              <a:buFont typeface="Cambria" panose="02040503050406030204" pitchFamily="18"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100000"/>
              <a:buFont typeface="Cambria" panose="02040503050406030204" pitchFamily="18"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100000"/>
              <a:buFont typeface="Cambria" panose="02040503050406030204" pitchFamily="18"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100000"/>
              <a:buFont typeface="Cambria" panose="02040503050406030204" pitchFamily="18"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100000"/>
              <a:buFont typeface="Cambria" panose="02040503050406030204" pitchFamily="18"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TW" altLang="en-US" sz="7200" b="0" i="0" u="none" strike="noStrike" kern="1200" cap="none" spc="0" normalizeH="0" baseline="0" noProof="0" dirty="0">
                <a:ln>
                  <a:noFill/>
                </a:ln>
                <a:solidFill>
                  <a:srgbClr val="000066"/>
                </a:solidFill>
                <a:effectLst/>
                <a:uLnTx/>
                <a:uFillTx/>
                <a:latin typeface="標楷體" panose="03000509000000000000" pitchFamily="65" charset="-120"/>
                <a:ea typeface="標楷體" panose="03000509000000000000" pitchFamily="65" charset="-120"/>
                <a:cs typeface="+mn-cs"/>
              </a:rPr>
              <a:t>障礙？</a:t>
            </a:r>
          </a:p>
        </p:txBody>
      </p:sp>
      <p:grpSp>
        <p:nvGrpSpPr>
          <p:cNvPr id="11270" name="群組 12">
            <a:extLst>
              <a:ext uri="{FF2B5EF4-FFF2-40B4-BE49-F238E27FC236}">
                <a16:creationId xmlns:a16="http://schemas.microsoft.com/office/drawing/2014/main" id="{E7BA164A-F6CB-4B71-8C0E-178C0690B5AA}"/>
              </a:ext>
            </a:extLst>
          </p:cNvPr>
          <p:cNvGrpSpPr>
            <a:grpSpLocks/>
          </p:cNvGrpSpPr>
          <p:nvPr/>
        </p:nvGrpSpPr>
        <p:grpSpPr bwMode="auto">
          <a:xfrm>
            <a:off x="1809750" y="2214563"/>
            <a:ext cx="4929188" cy="2786062"/>
            <a:chOff x="285720" y="2214554"/>
            <a:chExt cx="4929222" cy="2786082"/>
          </a:xfrm>
        </p:grpSpPr>
        <p:sp>
          <p:nvSpPr>
            <p:cNvPr id="11274" name="AutoShape 8">
              <a:extLst>
                <a:ext uri="{FF2B5EF4-FFF2-40B4-BE49-F238E27FC236}">
                  <a16:creationId xmlns:a16="http://schemas.microsoft.com/office/drawing/2014/main" id="{847C17FA-EE4A-4841-94A8-6F5C1AF5F8D9}"/>
                </a:ext>
              </a:extLst>
            </p:cNvPr>
            <p:cNvSpPr>
              <a:spLocks noChangeArrowheads="1"/>
            </p:cNvSpPr>
            <p:nvPr/>
          </p:nvSpPr>
          <p:spPr bwMode="auto">
            <a:xfrm>
              <a:off x="920724" y="2214554"/>
              <a:ext cx="3028971" cy="2786082"/>
            </a:xfrm>
            <a:prstGeom prst="flowChartExtract">
              <a:avLst/>
            </a:prstGeom>
            <a:gradFill rotWithShape="0">
              <a:gsLst>
                <a:gs pos="0">
                  <a:srgbClr val="FFFFFF"/>
                </a:gs>
                <a:gs pos="100000">
                  <a:srgbClr val="B6DDE8"/>
                </a:gs>
              </a:gsLst>
              <a:lin ang="5400000" scaled="1"/>
            </a:gradFill>
            <a:ln w="12700">
              <a:solidFill>
                <a:srgbClr val="92CDDC"/>
              </a:solidFill>
              <a:miter lim="800000"/>
              <a:headEnd/>
              <a:tailEnd/>
            </a:ln>
            <a:effectLst>
              <a:outerShdw dist="28398" dir="3806097" algn="ctr" rotWithShape="0">
                <a:srgbClr val="205867">
                  <a:alpha val="50000"/>
                </a:srgbClr>
              </a:outerShdw>
            </a:effectLst>
          </p:spPr>
          <p:txBody>
            <a:bodyPr/>
            <a:lstStyle>
              <a:lvl1pPr>
                <a:spcBef>
                  <a:spcPct val="20000"/>
                </a:spcBef>
                <a:buClr>
                  <a:schemeClr val="tx2"/>
                </a:buClr>
                <a:buSzPct val="90000"/>
                <a:buFont typeface="Cambria" panose="02040503050406030204" pitchFamily="18"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Clr>
                  <a:schemeClr val="tx2"/>
                </a:buClr>
                <a:buSzPct val="100000"/>
                <a:buFont typeface="Cambria" panose="02040503050406030204" pitchFamily="18"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Clr>
                  <a:schemeClr val="tx2"/>
                </a:buClr>
                <a:buSzPct val="60000"/>
                <a:buFont typeface="Wingdings 2" panose="05020102010507070707" pitchFamily="18" charset="2"/>
                <a:buChar char="Ï"/>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Clr>
                  <a:schemeClr val="tx2"/>
                </a:buClr>
                <a:buSzPct val="90000"/>
                <a:buFont typeface="Calibri" panose="020F050202020403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Clr>
                  <a:schemeClr val="tx2"/>
                </a:buClr>
                <a:buSzPct val="100000"/>
                <a:buFont typeface="Cambria" panose="02040503050406030204" pitchFamily="18"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100000"/>
                <a:buFont typeface="Cambria" panose="02040503050406030204" pitchFamily="18"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100000"/>
                <a:buFont typeface="Cambria" panose="02040503050406030204" pitchFamily="18"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100000"/>
                <a:buFont typeface="Cambria" panose="02040503050406030204" pitchFamily="18"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100000"/>
                <a:buFont typeface="Cambria" panose="02040503050406030204" pitchFamily="18"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11275" name="Freeform 9">
              <a:extLst>
                <a:ext uri="{FF2B5EF4-FFF2-40B4-BE49-F238E27FC236}">
                  <a16:creationId xmlns:a16="http://schemas.microsoft.com/office/drawing/2014/main" id="{CE432E7F-8689-44C8-A5E0-8DEA893E1F5B}"/>
                </a:ext>
              </a:extLst>
            </p:cNvPr>
            <p:cNvSpPr>
              <a:spLocks/>
            </p:cNvSpPr>
            <p:nvPr/>
          </p:nvSpPr>
          <p:spPr bwMode="auto">
            <a:xfrm rot="-211336">
              <a:off x="285720" y="2877043"/>
              <a:ext cx="4929222" cy="490060"/>
            </a:xfrm>
            <a:custGeom>
              <a:avLst/>
              <a:gdLst>
                <a:gd name="T0" fmla="*/ 0 w 4020"/>
                <a:gd name="T1" fmla="*/ 0 h 324"/>
                <a:gd name="T2" fmla="*/ 2147483646 w 4020"/>
                <a:gd name="T3" fmla="*/ 2147483646 h 324"/>
                <a:gd name="T4" fmla="*/ 2147483646 w 4020"/>
                <a:gd name="T5" fmla="*/ 2147483646 h 324"/>
                <a:gd name="T6" fmla="*/ 2147483646 w 4020"/>
                <a:gd name="T7" fmla="*/ 2147483646 h 324"/>
                <a:gd name="T8" fmla="*/ 2147483646 w 4020"/>
                <a:gd name="T9" fmla="*/ 2147483646 h 324"/>
                <a:gd name="T10" fmla="*/ 2147483646 w 4020"/>
                <a:gd name="T11" fmla="*/ 2147483646 h 324"/>
                <a:gd name="T12" fmla="*/ 2147483646 w 4020"/>
                <a:gd name="T13" fmla="*/ 2147483646 h 324"/>
                <a:gd name="T14" fmla="*/ 2147483646 w 4020"/>
                <a:gd name="T15" fmla="*/ 2147483646 h 324"/>
                <a:gd name="T16" fmla="*/ 2147483646 w 4020"/>
                <a:gd name="T17" fmla="*/ 2147483646 h 324"/>
                <a:gd name="T18" fmla="*/ 2147483646 w 4020"/>
                <a:gd name="T19" fmla="*/ 2147483646 h 324"/>
                <a:gd name="T20" fmla="*/ 2147483646 w 4020"/>
                <a:gd name="T21" fmla="*/ 2147483646 h 324"/>
                <a:gd name="T22" fmla="*/ 2147483646 w 4020"/>
                <a:gd name="T23" fmla="*/ 2147483646 h 324"/>
                <a:gd name="T24" fmla="*/ 2147483646 w 4020"/>
                <a:gd name="T25" fmla="*/ 2147483646 h 324"/>
                <a:gd name="T26" fmla="*/ 2147483646 w 4020"/>
                <a:gd name="T27" fmla="*/ 2147483646 h 324"/>
                <a:gd name="T28" fmla="*/ 2147483646 w 4020"/>
                <a:gd name="T29" fmla="*/ 2147483646 h 324"/>
                <a:gd name="T30" fmla="*/ 2147483646 w 4020"/>
                <a:gd name="T31" fmla="*/ 2147483646 h 324"/>
                <a:gd name="T32" fmla="*/ 2147483646 w 4020"/>
                <a:gd name="T33" fmla="*/ 2147483646 h 324"/>
                <a:gd name="T34" fmla="*/ 2147483646 w 4020"/>
                <a:gd name="T35" fmla="*/ 2147483646 h 324"/>
                <a:gd name="T36" fmla="*/ 2147483646 w 4020"/>
                <a:gd name="T37" fmla="*/ 2147483646 h 324"/>
                <a:gd name="T38" fmla="*/ 2147483646 w 4020"/>
                <a:gd name="T39" fmla="*/ 2147483646 h 3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20"/>
                <a:gd name="T61" fmla="*/ 0 h 324"/>
                <a:gd name="T62" fmla="*/ 4020 w 4020"/>
                <a:gd name="T63" fmla="*/ 324 h 3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20" h="324">
                  <a:moveTo>
                    <a:pt x="0" y="0"/>
                  </a:moveTo>
                  <a:cubicBezTo>
                    <a:pt x="44" y="33"/>
                    <a:pt x="78" y="61"/>
                    <a:pt x="130" y="78"/>
                  </a:cubicBezTo>
                  <a:cubicBezTo>
                    <a:pt x="213" y="161"/>
                    <a:pt x="208" y="143"/>
                    <a:pt x="350" y="130"/>
                  </a:cubicBezTo>
                  <a:cubicBezTo>
                    <a:pt x="407" y="111"/>
                    <a:pt x="449" y="71"/>
                    <a:pt x="506" y="52"/>
                  </a:cubicBezTo>
                  <a:cubicBezTo>
                    <a:pt x="577" y="76"/>
                    <a:pt x="642" y="106"/>
                    <a:pt x="713" y="130"/>
                  </a:cubicBezTo>
                  <a:cubicBezTo>
                    <a:pt x="726" y="134"/>
                    <a:pt x="739" y="139"/>
                    <a:pt x="752" y="143"/>
                  </a:cubicBezTo>
                  <a:cubicBezTo>
                    <a:pt x="765" y="147"/>
                    <a:pt x="791" y="156"/>
                    <a:pt x="791" y="156"/>
                  </a:cubicBezTo>
                  <a:cubicBezTo>
                    <a:pt x="866" y="151"/>
                    <a:pt x="981" y="128"/>
                    <a:pt x="1064" y="156"/>
                  </a:cubicBezTo>
                  <a:cubicBezTo>
                    <a:pt x="1079" y="161"/>
                    <a:pt x="1089" y="176"/>
                    <a:pt x="1103" y="182"/>
                  </a:cubicBezTo>
                  <a:cubicBezTo>
                    <a:pt x="1128" y="193"/>
                    <a:pt x="1180" y="208"/>
                    <a:pt x="1180" y="208"/>
                  </a:cubicBezTo>
                  <a:cubicBezTo>
                    <a:pt x="1276" y="304"/>
                    <a:pt x="1364" y="311"/>
                    <a:pt x="1492" y="324"/>
                  </a:cubicBezTo>
                  <a:cubicBezTo>
                    <a:pt x="1648" y="320"/>
                    <a:pt x="1803" y="319"/>
                    <a:pt x="1959" y="311"/>
                  </a:cubicBezTo>
                  <a:cubicBezTo>
                    <a:pt x="2026" y="308"/>
                    <a:pt x="2103" y="268"/>
                    <a:pt x="2166" y="247"/>
                  </a:cubicBezTo>
                  <a:cubicBezTo>
                    <a:pt x="2273" y="211"/>
                    <a:pt x="2391" y="238"/>
                    <a:pt x="2504" y="234"/>
                  </a:cubicBezTo>
                  <a:cubicBezTo>
                    <a:pt x="2561" y="223"/>
                    <a:pt x="2615" y="207"/>
                    <a:pt x="2672" y="195"/>
                  </a:cubicBezTo>
                  <a:cubicBezTo>
                    <a:pt x="2749" y="157"/>
                    <a:pt x="2706" y="175"/>
                    <a:pt x="2802" y="143"/>
                  </a:cubicBezTo>
                  <a:cubicBezTo>
                    <a:pt x="2815" y="139"/>
                    <a:pt x="2841" y="130"/>
                    <a:pt x="2841" y="130"/>
                  </a:cubicBezTo>
                  <a:cubicBezTo>
                    <a:pt x="2931" y="152"/>
                    <a:pt x="2976" y="171"/>
                    <a:pt x="3075" y="182"/>
                  </a:cubicBezTo>
                  <a:cubicBezTo>
                    <a:pt x="3334" y="178"/>
                    <a:pt x="3594" y="181"/>
                    <a:pt x="3853" y="169"/>
                  </a:cubicBezTo>
                  <a:cubicBezTo>
                    <a:pt x="3868" y="168"/>
                    <a:pt x="4020" y="141"/>
                    <a:pt x="3983" y="104"/>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black"/>
                </a:solidFill>
                <a:effectLst/>
                <a:uLnTx/>
                <a:uFillTx/>
                <a:latin typeface="Georgia"/>
                <a:ea typeface="微軟正黑體" panose="020B0604030504040204" pitchFamily="34" charset="-120"/>
                <a:cs typeface="+mn-cs"/>
              </a:endParaRPr>
            </a:p>
          </p:txBody>
        </p:sp>
      </p:grpSp>
      <p:sp>
        <p:nvSpPr>
          <p:cNvPr id="11" name="矩形圖說文字 10">
            <a:extLst>
              <a:ext uri="{FF2B5EF4-FFF2-40B4-BE49-F238E27FC236}">
                <a16:creationId xmlns:a16="http://schemas.microsoft.com/office/drawing/2014/main" id="{2656F75D-319E-4FC8-9DE4-24D52A3D0CF9}"/>
              </a:ext>
            </a:extLst>
          </p:cNvPr>
          <p:cNvSpPr/>
          <p:nvPr/>
        </p:nvSpPr>
        <p:spPr>
          <a:xfrm>
            <a:off x="6000750" y="1857375"/>
            <a:ext cx="3238500" cy="928688"/>
          </a:xfrm>
          <a:prstGeom prst="wedgeRectCallout">
            <a:avLst>
              <a:gd name="adj1" fmla="val -103013"/>
              <a:gd name="adj2" fmla="val 58443"/>
            </a:avLst>
          </a:prstGeom>
        </p:spPr>
        <p:style>
          <a:lnRef idx="2">
            <a:schemeClr val="accent2"/>
          </a:lnRef>
          <a:fillRef idx="1">
            <a:schemeClr val="lt1"/>
          </a:fillRef>
          <a:effectRef idx="0">
            <a:schemeClr val="accent2"/>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400" b="0" i="0" u="none" strike="noStrike" kern="1200" cap="none" spc="0" normalizeH="0" baseline="0" noProof="0" dirty="0">
                <a:ln>
                  <a:noFill/>
                </a:ln>
                <a:solidFill>
                  <a:prstClr val="black"/>
                </a:solidFill>
                <a:effectLst/>
                <a:uLnTx/>
                <a:uFillTx/>
                <a:latin typeface="標楷體" pitchFamily="65" charset="-120"/>
                <a:ea typeface="標楷體" pitchFamily="65" charset="-120"/>
                <a:cs typeface="+mn-cs"/>
              </a:rPr>
              <a:t>凡夫行為</a:t>
            </a:r>
          </a:p>
        </p:txBody>
      </p:sp>
      <p:sp>
        <p:nvSpPr>
          <p:cNvPr id="12" name="矩形圖說文字 11">
            <a:extLst>
              <a:ext uri="{FF2B5EF4-FFF2-40B4-BE49-F238E27FC236}">
                <a16:creationId xmlns:a16="http://schemas.microsoft.com/office/drawing/2014/main" id="{17DC9460-9F4F-4FCB-999D-6160481440B3}"/>
              </a:ext>
            </a:extLst>
          </p:cNvPr>
          <p:cNvSpPr/>
          <p:nvPr/>
        </p:nvSpPr>
        <p:spPr>
          <a:xfrm>
            <a:off x="6311900" y="3143251"/>
            <a:ext cx="3168650" cy="2085975"/>
          </a:xfrm>
          <a:prstGeom prst="wedgeRectCallout">
            <a:avLst>
              <a:gd name="adj1" fmla="val -101234"/>
              <a:gd name="adj2" fmla="val 14136"/>
            </a:avLst>
          </a:prstGeom>
        </p:spPr>
        <p:style>
          <a:lnRef idx="2">
            <a:schemeClr val="accent2"/>
          </a:lnRef>
          <a:fillRef idx="1">
            <a:schemeClr val="lt1"/>
          </a:fillRef>
          <a:effectRef idx="0">
            <a:schemeClr val="accent2"/>
          </a:effectRef>
          <a:fontRef idx="minor">
            <a:schemeClr val="dk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400" b="0" i="0" u="none" strike="noStrike" kern="1200" cap="none" spc="0" normalizeH="0" baseline="0" noProof="0" dirty="0">
                <a:ln>
                  <a:noFill/>
                </a:ln>
                <a:solidFill>
                  <a:prstClr val="black"/>
                </a:solidFill>
                <a:effectLst/>
                <a:uLnTx/>
                <a:uFillTx/>
                <a:latin typeface="標楷體" pitchFamily="65" charset="-120"/>
                <a:ea typeface="標楷體" pitchFamily="65" charset="-120"/>
                <a:cs typeface="+mn-cs"/>
              </a:rPr>
              <a:t>「習氣、煩惱」。</a:t>
            </a:r>
          </a:p>
        </p:txBody>
      </p:sp>
      <p:sp>
        <p:nvSpPr>
          <p:cNvPr id="11273" name="矩形 4">
            <a:extLst>
              <a:ext uri="{FF2B5EF4-FFF2-40B4-BE49-F238E27FC236}">
                <a16:creationId xmlns:a16="http://schemas.microsoft.com/office/drawing/2014/main" id="{19B56838-18EB-4BCB-9F8A-347D02AC1EF7}"/>
              </a:ext>
            </a:extLst>
          </p:cNvPr>
          <p:cNvSpPr>
            <a:spLocks noChangeArrowheads="1"/>
          </p:cNvSpPr>
          <p:nvPr/>
        </p:nvSpPr>
        <p:spPr bwMode="auto">
          <a:xfrm>
            <a:off x="3959226" y="5662613"/>
            <a:ext cx="42910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SzPct val="90000"/>
              <a:buFont typeface="Cambria" panose="02040503050406030204" pitchFamily="18"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Clr>
                <a:schemeClr val="tx2"/>
              </a:buClr>
              <a:buSzPct val="100000"/>
              <a:buFont typeface="Cambria" panose="02040503050406030204" pitchFamily="18"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Clr>
                <a:schemeClr val="tx2"/>
              </a:buClr>
              <a:buSzPct val="60000"/>
              <a:buFont typeface="Wingdings 2" panose="05020102010507070707" pitchFamily="18" charset="2"/>
              <a:buChar char="Ï"/>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Clr>
                <a:schemeClr val="tx2"/>
              </a:buClr>
              <a:buSzPct val="90000"/>
              <a:buFont typeface="Calibri" panose="020F050202020403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Clr>
                <a:schemeClr val="tx2"/>
              </a:buClr>
              <a:buSzPct val="100000"/>
              <a:buFont typeface="Cambria" panose="02040503050406030204" pitchFamily="18"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Clr>
                <a:schemeClr val="tx2"/>
              </a:buClr>
              <a:buSzPct val="100000"/>
              <a:buFont typeface="Cambria" panose="02040503050406030204" pitchFamily="18"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Clr>
                <a:schemeClr val="tx2"/>
              </a:buClr>
              <a:buSzPct val="100000"/>
              <a:buFont typeface="Cambria" panose="02040503050406030204" pitchFamily="18"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Clr>
                <a:schemeClr val="tx2"/>
              </a:buClr>
              <a:buSzPct val="100000"/>
              <a:buFont typeface="Cambria" panose="02040503050406030204" pitchFamily="18"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Clr>
                <a:schemeClr val="tx2"/>
              </a:buClr>
              <a:buSzPct val="100000"/>
              <a:buFont typeface="Cambria" panose="02040503050406030204" pitchFamily="18"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靜思妙蓮華窮子喻壹</a:t>
            </a:r>
            <a:r>
              <a:rPr kumimoji="0" lang="en-US" altLang="zh-TW" sz="24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P279-283</a:t>
            </a:r>
          </a:p>
        </p:txBody>
      </p:sp>
      <p:pic>
        <p:nvPicPr>
          <p:cNvPr id="13" name="圖片 12">
            <a:extLst>
              <a:ext uri="{FF2B5EF4-FFF2-40B4-BE49-F238E27FC236}">
                <a16:creationId xmlns:a16="http://schemas.microsoft.com/office/drawing/2014/main" id="{403FD8AB-39DA-4A0E-AC5E-5F6DC8B2BC05}"/>
              </a:ext>
            </a:extLst>
          </p:cNvPr>
          <p:cNvPicPr>
            <a:picLocks noChangeAspect="1"/>
          </p:cNvPicPr>
          <p:nvPr/>
        </p:nvPicPr>
        <p:blipFill>
          <a:blip r:embed="rId3"/>
          <a:stretch>
            <a:fillRect/>
          </a:stretch>
        </p:blipFill>
        <p:spPr>
          <a:xfrm>
            <a:off x="168560" y="228602"/>
            <a:ext cx="2192948" cy="1413030"/>
          </a:xfrm>
          <a:prstGeom prst="ellipse">
            <a:avLst/>
          </a:prstGeom>
          <a:ln>
            <a:noFill/>
          </a:ln>
          <a:effectLst>
            <a:softEdge rad="112500"/>
          </a:effectLst>
        </p:spPr>
      </p:pic>
      <p:pic>
        <p:nvPicPr>
          <p:cNvPr id="5" name="圖片 4">
            <a:extLst>
              <a:ext uri="{FF2B5EF4-FFF2-40B4-BE49-F238E27FC236}">
                <a16:creationId xmlns:a16="http://schemas.microsoft.com/office/drawing/2014/main" id="{A49C4430-B620-4505-A04F-653C09A825B4}"/>
              </a:ext>
            </a:extLst>
          </p:cNvPr>
          <p:cNvPicPr>
            <a:picLocks noChangeAspect="1"/>
          </p:cNvPicPr>
          <p:nvPr/>
        </p:nvPicPr>
        <p:blipFill rotWithShape="1">
          <a:blip r:embed="rId4"/>
          <a:srcRect r="40504"/>
          <a:stretch/>
        </p:blipFill>
        <p:spPr>
          <a:xfrm>
            <a:off x="10433050" y="3857625"/>
            <a:ext cx="1538864" cy="1430585"/>
          </a:xfrm>
          <a:prstGeom prst="ellipse">
            <a:avLst/>
          </a:prstGeom>
          <a:ln>
            <a:noFill/>
          </a:ln>
          <a:effectLst>
            <a:softEdge rad="112500"/>
          </a:effectLst>
        </p:spPr>
      </p:pic>
    </p:spTree>
    <p:extLst>
      <p:ext uri="{BB962C8B-B14F-4D97-AF65-F5344CB8AC3E}">
        <p14:creationId xmlns:p14="http://schemas.microsoft.com/office/powerpoint/2010/main" val="1683983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3FE8698-7C68-4D7D-499C-6C54D95C3DFA}"/>
              </a:ext>
            </a:extLst>
          </p:cNvPr>
          <p:cNvSpPr>
            <a:spLocks noGrp="1"/>
          </p:cNvSpPr>
          <p:nvPr>
            <p:ph type="title"/>
          </p:nvPr>
        </p:nvSpPr>
        <p:spPr/>
        <p:txBody>
          <a:bodyPr>
            <a:normAutofit/>
          </a:bodyPr>
          <a:lstStyle/>
          <a:p>
            <a:r>
              <a:rPr lang="zh-TW" altLang="en-US" dirty="0"/>
              <a:t>心雅</a:t>
            </a:r>
          </a:p>
        </p:txBody>
      </p:sp>
      <p:sp>
        <p:nvSpPr>
          <p:cNvPr id="3" name="內容版面配置區 2">
            <a:extLst>
              <a:ext uri="{FF2B5EF4-FFF2-40B4-BE49-F238E27FC236}">
                <a16:creationId xmlns:a16="http://schemas.microsoft.com/office/drawing/2014/main" id="{991AECF7-C45B-909B-4F5F-8BE232F815B4}"/>
              </a:ext>
            </a:extLst>
          </p:cNvPr>
          <p:cNvSpPr>
            <a:spLocks noGrp="1"/>
          </p:cNvSpPr>
          <p:nvPr>
            <p:ph idx="1"/>
          </p:nvPr>
        </p:nvSpPr>
        <p:spPr/>
        <p:txBody>
          <a:bodyPr/>
          <a:lstStyle/>
          <a:p>
            <a:r>
              <a:rPr lang="zh-TW" altLang="en-US" dirty="0"/>
              <a:t>勇於挑戰</a:t>
            </a:r>
            <a:endParaRPr lang="en-US" altLang="zh-TW" dirty="0"/>
          </a:p>
          <a:p>
            <a:r>
              <a:rPr lang="zh-TW" altLang="en-US" dirty="0"/>
              <a:t>問善知識</a:t>
            </a:r>
            <a:endParaRPr lang="en-US" altLang="zh-TW" dirty="0"/>
          </a:p>
          <a:p>
            <a:r>
              <a:rPr lang="zh-TW" altLang="en-US" dirty="0"/>
              <a:t>善用三個</a:t>
            </a:r>
            <a:r>
              <a:rPr lang="en-US" altLang="zh-TW" dirty="0"/>
              <a:t>AI</a:t>
            </a:r>
          </a:p>
          <a:p>
            <a:r>
              <a:rPr lang="zh-TW" altLang="en-US" dirty="0"/>
              <a:t>聞法行法</a:t>
            </a:r>
            <a:endParaRPr lang="en-US" altLang="zh-TW" dirty="0"/>
          </a:p>
          <a:p>
            <a:r>
              <a:rPr lang="zh-TW" altLang="en-US" dirty="0"/>
              <a:t>信願行</a:t>
            </a:r>
          </a:p>
        </p:txBody>
      </p:sp>
      <p:sp>
        <p:nvSpPr>
          <p:cNvPr id="4" name="投影片編號版面配置區 3">
            <a:extLst>
              <a:ext uri="{FF2B5EF4-FFF2-40B4-BE49-F238E27FC236}">
                <a16:creationId xmlns:a16="http://schemas.microsoft.com/office/drawing/2014/main" id="{6CA4CD38-A906-6A7A-F682-160D953974B0}"/>
              </a:ext>
            </a:extLst>
          </p:cNvPr>
          <p:cNvSpPr>
            <a:spLocks noGrp="1"/>
          </p:cNvSpPr>
          <p:nvPr>
            <p:ph type="sldNum" sz="quarter" idx="12"/>
          </p:nvPr>
        </p:nvSpPr>
        <p:spPr/>
        <p:txBody>
          <a:bodyPr/>
          <a:lstStyle/>
          <a:p>
            <a:fld id="{9A6047D0-DEA0-40D4-AF5D-F38761EEBEA3}" type="slidenum">
              <a:rPr lang="zh-TW" altLang="en-US" smtClean="0"/>
              <a:t>11</a:t>
            </a:fld>
            <a:endParaRPr lang="zh-TW" altLang="en-US"/>
          </a:p>
        </p:txBody>
      </p:sp>
    </p:spTree>
    <p:extLst>
      <p:ext uri="{BB962C8B-B14F-4D97-AF65-F5344CB8AC3E}">
        <p14:creationId xmlns:p14="http://schemas.microsoft.com/office/powerpoint/2010/main" val="2401181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59299F07-DF0B-FDA9-8957-DF94AD7C82A5}"/>
              </a:ext>
            </a:extLst>
          </p:cNvPr>
          <p:cNvSpPr>
            <a:spLocks noGrp="1"/>
          </p:cNvSpPr>
          <p:nvPr>
            <p:ph type="sldNum" sz="quarter" idx="12"/>
          </p:nvPr>
        </p:nvSpPr>
        <p:spPr/>
        <p:txBody>
          <a:bodyPr/>
          <a:lstStyle/>
          <a:p>
            <a:fld id="{9A6047D0-DEA0-40D4-AF5D-F38761EEBEA3}" type="slidenum">
              <a:rPr lang="zh-TW" altLang="en-US" smtClean="0"/>
              <a:t>12</a:t>
            </a:fld>
            <a:endParaRPr lang="zh-TW" altLang="en-US"/>
          </a:p>
        </p:txBody>
      </p:sp>
      <p:pic>
        <p:nvPicPr>
          <p:cNvPr id="6" name="圖片 5">
            <a:extLst>
              <a:ext uri="{FF2B5EF4-FFF2-40B4-BE49-F238E27FC236}">
                <a16:creationId xmlns:a16="http://schemas.microsoft.com/office/drawing/2014/main" id="{F2F0A500-FBAD-78B8-7B4A-317789628A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11" y="0"/>
            <a:ext cx="12169977" cy="6858000"/>
          </a:xfrm>
          <a:prstGeom prst="rect">
            <a:avLst/>
          </a:prstGeom>
        </p:spPr>
      </p:pic>
    </p:spTree>
    <p:extLst>
      <p:ext uri="{BB962C8B-B14F-4D97-AF65-F5344CB8AC3E}">
        <p14:creationId xmlns:p14="http://schemas.microsoft.com/office/powerpoint/2010/main" val="39824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6A0A6-EEE2-00EA-6BDF-6B1387725729}"/>
            </a:ext>
          </a:extLst>
        </p:cNvPr>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D34B6F09-3D48-828F-0275-DBD57A926366}"/>
              </a:ext>
            </a:extLst>
          </p:cNvPr>
          <p:cNvSpPr>
            <a:spLocks noGrp="1"/>
          </p:cNvSpPr>
          <p:nvPr>
            <p:ph type="sldNum" sz="quarter" idx="12"/>
          </p:nvPr>
        </p:nvSpPr>
        <p:spPr/>
        <p:txBody>
          <a:bodyPr/>
          <a:lstStyle/>
          <a:p>
            <a:fld id="{9A6047D0-DEA0-40D4-AF5D-F38761EEBEA3}" type="slidenum">
              <a:rPr lang="zh-TW" altLang="en-US" smtClean="0"/>
              <a:t>13</a:t>
            </a:fld>
            <a:endParaRPr lang="zh-TW" altLang="en-US"/>
          </a:p>
        </p:txBody>
      </p:sp>
      <p:pic>
        <p:nvPicPr>
          <p:cNvPr id="3" name="圖片 2">
            <a:extLst>
              <a:ext uri="{FF2B5EF4-FFF2-40B4-BE49-F238E27FC236}">
                <a16:creationId xmlns:a16="http://schemas.microsoft.com/office/drawing/2014/main" id="{6BB9F700-1516-2696-088F-9F1B3720CF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31" y="0"/>
            <a:ext cx="12166137" cy="6858000"/>
          </a:xfrm>
          <a:prstGeom prst="rect">
            <a:avLst/>
          </a:prstGeom>
        </p:spPr>
      </p:pic>
    </p:spTree>
    <p:extLst>
      <p:ext uri="{BB962C8B-B14F-4D97-AF65-F5344CB8AC3E}">
        <p14:creationId xmlns:p14="http://schemas.microsoft.com/office/powerpoint/2010/main" val="21531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51EA7-587C-E466-E844-7BF84B714DCA}"/>
            </a:ext>
          </a:extLst>
        </p:cNvPr>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5A511E80-D49C-17E3-1C9F-A23EE8F48088}"/>
              </a:ext>
            </a:extLst>
          </p:cNvPr>
          <p:cNvSpPr>
            <a:spLocks noGrp="1"/>
          </p:cNvSpPr>
          <p:nvPr>
            <p:ph type="sldNum" sz="quarter" idx="12"/>
          </p:nvPr>
        </p:nvSpPr>
        <p:spPr/>
        <p:txBody>
          <a:bodyPr/>
          <a:lstStyle/>
          <a:p>
            <a:fld id="{9A6047D0-DEA0-40D4-AF5D-F38761EEBEA3}" type="slidenum">
              <a:rPr lang="zh-TW" altLang="en-US" smtClean="0"/>
              <a:t>14</a:t>
            </a:fld>
            <a:endParaRPr lang="zh-TW" altLang="en-US"/>
          </a:p>
        </p:txBody>
      </p:sp>
      <p:pic>
        <p:nvPicPr>
          <p:cNvPr id="3" name="圖片 2">
            <a:extLst>
              <a:ext uri="{FF2B5EF4-FFF2-40B4-BE49-F238E27FC236}">
                <a16:creationId xmlns:a16="http://schemas.microsoft.com/office/drawing/2014/main" id="{0C9508A7-ADA2-2F50-45A5-8A9013A33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25"/>
            <a:ext cx="12192000" cy="6841350"/>
          </a:xfrm>
          <a:prstGeom prst="rect">
            <a:avLst/>
          </a:prstGeom>
        </p:spPr>
      </p:pic>
    </p:spTree>
    <p:extLst>
      <p:ext uri="{BB962C8B-B14F-4D97-AF65-F5344CB8AC3E}">
        <p14:creationId xmlns:p14="http://schemas.microsoft.com/office/powerpoint/2010/main" val="805853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26CCAC74-B6CC-956E-247E-86AAA3385717}"/>
              </a:ext>
            </a:extLst>
          </p:cNvPr>
          <p:cNvSpPr>
            <a:spLocks noGrp="1"/>
          </p:cNvSpPr>
          <p:nvPr>
            <p:ph type="sldNum" sz="quarter" idx="12"/>
          </p:nvPr>
        </p:nvSpPr>
        <p:spPr/>
        <p:txBody>
          <a:bodyPr/>
          <a:lstStyle/>
          <a:p>
            <a:fld id="{9A6047D0-DEA0-40D4-AF5D-F38761EEBEA3}" type="slidenum">
              <a:rPr lang="zh-TW" altLang="en-US" smtClean="0"/>
              <a:t>15</a:t>
            </a:fld>
            <a:endParaRPr lang="zh-TW" altLang="en-US"/>
          </a:p>
        </p:txBody>
      </p:sp>
      <p:pic>
        <p:nvPicPr>
          <p:cNvPr id="4" name="圖片 3">
            <a:extLst>
              <a:ext uri="{FF2B5EF4-FFF2-40B4-BE49-F238E27FC236}">
                <a16:creationId xmlns:a16="http://schemas.microsoft.com/office/drawing/2014/main" id="{028ED1DD-81C4-85E4-C4E3-0CB2F56044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40"/>
            <a:ext cx="12192000" cy="6846320"/>
          </a:xfrm>
          <a:prstGeom prst="rect">
            <a:avLst/>
          </a:prstGeom>
        </p:spPr>
      </p:pic>
    </p:spTree>
    <p:extLst>
      <p:ext uri="{BB962C8B-B14F-4D97-AF65-F5344CB8AC3E}">
        <p14:creationId xmlns:p14="http://schemas.microsoft.com/office/powerpoint/2010/main" val="1256253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B7717-981D-2C7B-395E-998D4FE7E1F7}"/>
            </a:ext>
          </a:extLst>
        </p:cNvPr>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F90F14CF-7C01-8F6A-2780-707F01C4CF0E}"/>
              </a:ext>
            </a:extLst>
          </p:cNvPr>
          <p:cNvSpPr>
            <a:spLocks noGrp="1"/>
          </p:cNvSpPr>
          <p:nvPr>
            <p:ph type="sldNum" sz="quarter" idx="12"/>
          </p:nvPr>
        </p:nvSpPr>
        <p:spPr/>
        <p:txBody>
          <a:bodyPr/>
          <a:lstStyle/>
          <a:p>
            <a:fld id="{9A6047D0-DEA0-40D4-AF5D-F38761EEBEA3}" type="slidenum">
              <a:rPr lang="zh-TW" altLang="en-US" smtClean="0"/>
              <a:t>16</a:t>
            </a:fld>
            <a:endParaRPr lang="zh-TW" altLang="en-US"/>
          </a:p>
        </p:txBody>
      </p:sp>
      <p:pic>
        <p:nvPicPr>
          <p:cNvPr id="3" name="圖片 2">
            <a:extLst>
              <a:ext uri="{FF2B5EF4-FFF2-40B4-BE49-F238E27FC236}">
                <a16:creationId xmlns:a16="http://schemas.microsoft.com/office/drawing/2014/main" id="{C70BA53E-C2FE-ED5B-DDFD-1422160084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9" y="0"/>
            <a:ext cx="12185702" cy="6858000"/>
          </a:xfrm>
          <a:prstGeom prst="rect">
            <a:avLst/>
          </a:prstGeom>
        </p:spPr>
      </p:pic>
    </p:spTree>
    <p:extLst>
      <p:ext uri="{BB962C8B-B14F-4D97-AF65-F5344CB8AC3E}">
        <p14:creationId xmlns:p14="http://schemas.microsoft.com/office/powerpoint/2010/main" val="1072580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686A5-FC90-C654-7C55-84CE4E03C2EC}"/>
            </a:ext>
          </a:extLst>
        </p:cNvPr>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1CB183D2-68A9-AD5B-FED6-A5F28C48BDA0}"/>
              </a:ext>
            </a:extLst>
          </p:cNvPr>
          <p:cNvSpPr>
            <a:spLocks noGrp="1"/>
          </p:cNvSpPr>
          <p:nvPr>
            <p:ph type="sldNum" sz="quarter" idx="12"/>
          </p:nvPr>
        </p:nvSpPr>
        <p:spPr/>
        <p:txBody>
          <a:bodyPr/>
          <a:lstStyle/>
          <a:p>
            <a:fld id="{9A6047D0-DEA0-40D4-AF5D-F38761EEBEA3}" type="slidenum">
              <a:rPr lang="zh-TW" altLang="en-US" smtClean="0"/>
              <a:t>17</a:t>
            </a:fld>
            <a:endParaRPr lang="zh-TW" altLang="en-US"/>
          </a:p>
        </p:txBody>
      </p:sp>
      <p:pic>
        <p:nvPicPr>
          <p:cNvPr id="3" name="圖片 2">
            <a:extLst>
              <a:ext uri="{FF2B5EF4-FFF2-40B4-BE49-F238E27FC236}">
                <a16:creationId xmlns:a16="http://schemas.microsoft.com/office/drawing/2014/main" id="{D628EA3C-DF20-46E5-9455-E365BF4FDC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28"/>
            <a:ext cx="12192000" cy="6812344"/>
          </a:xfrm>
          <a:prstGeom prst="rect">
            <a:avLst/>
          </a:prstGeom>
        </p:spPr>
      </p:pic>
    </p:spTree>
    <p:extLst>
      <p:ext uri="{BB962C8B-B14F-4D97-AF65-F5344CB8AC3E}">
        <p14:creationId xmlns:p14="http://schemas.microsoft.com/office/powerpoint/2010/main" val="552015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6E920-2195-5B6B-FE0F-A0E9FDEC7AF5}"/>
            </a:ext>
          </a:extLst>
        </p:cNvPr>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A7B40703-9D23-D064-E67B-1081F46F5410}"/>
              </a:ext>
            </a:extLst>
          </p:cNvPr>
          <p:cNvSpPr>
            <a:spLocks noGrp="1"/>
          </p:cNvSpPr>
          <p:nvPr>
            <p:ph type="sldNum" sz="quarter" idx="12"/>
          </p:nvPr>
        </p:nvSpPr>
        <p:spPr/>
        <p:txBody>
          <a:bodyPr/>
          <a:lstStyle/>
          <a:p>
            <a:fld id="{9A6047D0-DEA0-40D4-AF5D-F38761EEBEA3}" type="slidenum">
              <a:rPr lang="zh-TW" altLang="en-US" smtClean="0"/>
              <a:t>18</a:t>
            </a:fld>
            <a:endParaRPr lang="zh-TW" altLang="en-US"/>
          </a:p>
        </p:txBody>
      </p:sp>
      <p:pic>
        <p:nvPicPr>
          <p:cNvPr id="3" name="圖片 2">
            <a:extLst>
              <a:ext uri="{FF2B5EF4-FFF2-40B4-BE49-F238E27FC236}">
                <a16:creationId xmlns:a16="http://schemas.microsoft.com/office/drawing/2014/main" id="{67063201-8645-F109-4226-002A165CAC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38" y="0"/>
            <a:ext cx="12004324" cy="6858000"/>
          </a:xfrm>
          <a:prstGeom prst="rect">
            <a:avLst/>
          </a:prstGeom>
        </p:spPr>
      </p:pic>
    </p:spTree>
    <p:extLst>
      <p:ext uri="{BB962C8B-B14F-4D97-AF65-F5344CB8AC3E}">
        <p14:creationId xmlns:p14="http://schemas.microsoft.com/office/powerpoint/2010/main" val="4113302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2DBDA691-9F17-8B6B-CB68-01B68049C220}"/>
              </a:ext>
            </a:extLst>
          </p:cNvPr>
          <p:cNvSpPr>
            <a:spLocks noGrp="1"/>
          </p:cNvSpPr>
          <p:nvPr>
            <p:ph type="sldNum" sz="quarter" idx="12"/>
          </p:nvPr>
        </p:nvSpPr>
        <p:spPr/>
        <p:txBody>
          <a:bodyPr/>
          <a:lstStyle/>
          <a:p>
            <a:fld id="{9A6047D0-DEA0-40D4-AF5D-F38761EEBEA3}" type="slidenum">
              <a:rPr lang="zh-TW" altLang="en-US" smtClean="0"/>
              <a:t>19</a:t>
            </a:fld>
            <a:endParaRPr lang="zh-TW" altLang="en-US"/>
          </a:p>
        </p:txBody>
      </p:sp>
      <p:pic>
        <p:nvPicPr>
          <p:cNvPr id="6" name="圖片 5">
            <a:extLst>
              <a:ext uri="{FF2B5EF4-FFF2-40B4-BE49-F238E27FC236}">
                <a16:creationId xmlns:a16="http://schemas.microsoft.com/office/drawing/2014/main" id="{F6DD45ED-8C38-B468-991F-AA6F7325B1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3177948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0841F-34B9-C3C3-294C-2E174FA36AF6}"/>
            </a:ext>
          </a:extLst>
        </p:cNvPr>
        <p:cNvGrpSpPr/>
        <p:nvPr/>
      </p:nvGrpSpPr>
      <p:grpSpPr>
        <a:xfrm>
          <a:off x="0" y="0"/>
          <a:ext cx="0" cy="0"/>
          <a:chOff x="0" y="0"/>
          <a:chExt cx="0" cy="0"/>
        </a:xfrm>
      </p:grpSpPr>
      <p:pic>
        <p:nvPicPr>
          <p:cNvPr id="3" name="圖片 2" descr="一張含有 文字, 卡通, 螢幕擷取畫面, 平面設計 的圖片&#10;&#10;AI 產生的內容可能不正確。">
            <a:extLst>
              <a:ext uri="{FF2B5EF4-FFF2-40B4-BE49-F238E27FC236}">
                <a16:creationId xmlns:a16="http://schemas.microsoft.com/office/drawing/2014/main" id="{8F2B6C51-7517-E6FD-AA64-D8364C9869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581"/>
            <a:ext cx="12192000" cy="6804837"/>
          </a:xfrm>
          <a:prstGeom prst="rect">
            <a:avLst/>
          </a:prstGeom>
        </p:spPr>
      </p:pic>
      <p:sp>
        <p:nvSpPr>
          <p:cNvPr id="2" name="文字方塊 1">
            <a:extLst>
              <a:ext uri="{FF2B5EF4-FFF2-40B4-BE49-F238E27FC236}">
                <a16:creationId xmlns:a16="http://schemas.microsoft.com/office/drawing/2014/main" id="{78D67785-5F59-59C4-7F17-992A4FF129D0}"/>
              </a:ext>
            </a:extLst>
          </p:cNvPr>
          <p:cNvSpPr txBox="1"/>
          <p:nvPr/>
        </p:nvSpPr>
        <p:spPr>
          <a:xfrm>
            <a:off x="1789544" y="2826330"/>
            <a:ext cx="2297545" cy="738664"/>
          </a:xfrm>
          <a:prstGeom prst="rect">
            <a:avLst/>
          </a:prstGeom>
          <a:solidFill>
            <a:srgbClr val="FAFDF9"/>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凡能傳承法事、法入於心，並願意受持、說法、傳法的人，皆稱為法師。</a:t>
            </a:r>
          </a:p>
        </p:txBody>
      </p:sp>
      <p:sp>
        <p:nvSpPr>
          <p:cNvPr id="4" name="文字方塊 3">
            <a:extLst>
              <a:ext uri="{FF2B5EF4-FFF2-40B4-BE49-F238E27FC236}">
                <a16:creationId xmlns:a16="http://schemas.microsoft.com/office/drawing/2014/main" id="{1AD0EF6F-95BE-9508-A33B-54BAAA6C47A8}"/>
              </a:ext>
            </a:extLst>
          </p:cNvPr>
          <p:cNvSpPr txBox="1"/>
          <p:nvPr/>
        </p:nvSpPr>
        <p:spPr>
          <a:xfrm>
            <a:off x="1789544" y="4211785"/>
            <a:ext cx="2297545" cy="738664"/>
          </a:xfrm>
          <a:prstGeom prst="rect">
            <a:avLst/>
          </a:prstGeom>
          <a:solidFill>
            <a:srgbClr val="FAFDF9"/>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佛陀強調天龍及世間的一切眾生，皆能承擔傳法責任並獲得授記。</a:t>
            </a:r>
          </a:p>
        </p:txBody>
      </p:sp>
      <p:sp>
        <p:nvSpPr>
          <p:cNvPr id="5" name="文字方塊 4">
            <a:extLst>
              <a:ext uri="{FF2B5EF4-FFF2-40B4-BE49-F238E27FC236}">
                <a16:creationId xmlns:a16="http://schemas.microsoft.com/office/drawing/2014/main" id="{BC8D7118-A9DE-EA78-A15D-6D7E917BFADD}"/>
              </a:ext>
            </a:extLst>
          </p:cNvPr>
          <p:cNvSpPr txBox="1"/>
          <p:nvPr/>
        </p:nvSpPr>
        <p:spPr>
          <a:xfrm>
            <a:off x="1789544" y="5675748"/>
            <a:ext cx="2459183" cy="523220"/>
          </a:xfrm>
          <a:prstGeom prst="rect">
            <a:avLst/>
          </a:prstGeom>
          <a:solidFill>
            <a:srgbClr val="FAFDF9"/>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將佛法精確應用於日常生活，導引迷途眾生脫離無明煩惱。</a:t>
            </a:r>
          </a:p>
        </p:txBody>
      </p:sp>
      <p:sp>
        <p:nvSpPr>
          <p:cNvPr id="6" name="文字方塊 5">
            <a:extLst>
              <a:ext uri="{FF2B5EF4-FFF2-40B4-BE49-F238E27FC236}">
                <a16:creationId xmlns:a16="http://schemas.microsoft.com/office/drawing/2014/main" id="{FFD994D2-68A3-CFD0-CD1D-CF3B54C2126E}"/>
              </a:ext>
            </a:extLst>
          </p:cNvPr>
          <p:cNvSpPr txBox="1"/>
          <p:nvPr/>
        </p:nvSpPr>
        <p:spPr>
          <a:xfrm>
            <a:off x="9464962" y="2826330"/>
            <a:ext cx="2297545" cy="738664"/>
          </a:xfrm>
          <a:prstGeom prst="rect">
            <a:avLst/>
          </a:prstGeom>
          <a:solidFill>
            <a:srgbClr val="FAFDF9"/>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以大慈悲為室，柔和忍辱為衣，諸法空為座，處此心境而為說法。</a:t>
            </a:r>
          </a:p>
        </p:txBody>
      </p:sp>
      <p:sp>
        <p:nvSpPr>
          <p:cNvPr id="7" name="文字方塊 6">
            <a:extLst>
              <a:ext uri="{FF2B5EF4-FFF2-40B4-BE49-F238E27FC236}">
                <a16:creationId xmlns:a16="http://schemas.microsoft.com/office/drawing/2014/main" id="{A15A3411-8134-6867-70F1-5F78CA59DD59}"/>
              </a:ext>
            </a:extLst>
          </p:cNvPr>
          <p:cNvSpPr txBox="1"/>
          <p:nvPr/>
        </p:nvSpPr>
        <p:spPr>
          <a:xfrm>
            <a:off x="9464962" y="4193313"/>
            <a:ext cx="2436093" cy="738664"/>
          </a:xfrm>
          <a:prstGeom prst="rect">
            <a:avLst/>
          </a:prstGeom>
          <a:solidFill>
            <a:srgbClr val="FAFDF9"/>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藥王菩薩以</a:t>
            </a:r>
            <a:r>
              <a:rPr kumimoji="0" lang="zh-TW" altLang="en-US" sz="14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為法忘軀</a:t>
            </a:r>
            <a:r>
              <a:rPr kumimoji="0" lang="zh-TW" altLang="en-US" sz="14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a:t>
            </a: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的精神，示現破除色身執著與愛慾貪著的決心。</a:t>
            </a:r>
          </a:p>
        </p:txBody>
      </p:sp>
      <p:sp>
        <p:nvSpPr>
          <p:cNvPr id="8" name="文字方塊 7">
            <a:extLst>
              <a:ext uri="{FF2B5EF4-FFF2-40B4-BE49-F238E27FC236}">
                <a16:creationId xmlns:a16="http://schemas.microsoft.com/office/drawing/2014/main" id="{CFD65935-F0B8-47D2-6557-F9C8274747AD}"/>
              </a:ext>
            </a:extLst>
          </p:cNvPr>
          <p:cNvSpPr txBox="1"/>
          <p:nvPr/>
        </p:nvSpPr>
        <p:spPr>
          <a:xfrm>
            <a:off x="9464962" y="5616843"/>
            <a:ext cx="2297545" cy="738664"/>
          </a:xfrm>
          <a:prstGeom prst="rect">
            <a:avLst/>
          </a:prstGeom>
          <a:solidFill>
            <a:srgbClr val="FAFDF9"/>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勤耕心地讓法脈種子生長，透過愛的力量擴散，達成佛法代代相傳的永續。</a:t>
            </a:r>
          </a:p>
        </p:txBody>
      </p:sp>
    </p:spTree>
    <p:extLst>
      <p:ext uri="{BB962C8B-B14F-4D97-AF65-F5344CB8AC3E}">
        <p14:creationId xmlns:p14="http://schemas.microsoft.com/office/powerpoint/2010/main" val="15142373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77D5F656-8E97-30EC-99B8-691E8AF7C0DD}"/>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2384479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D599B-43A6-CC1E-52F6-F2EC17F370C2}"/>
            </a:ext>
          </a:extLst>
        </p:cNvPr>
        <p:cNvGrpSpPr/>
        <p:nvPr/>
      </p:nvGrpSpPr>
      <p:grpSpPr>
        <a:xfrm>
          <a:off x="0" y="0"/>
          <a:ext cx="0" cy="0"/>
          <a:chOff x="0" y="0"/>
          <a:chExt cx="0" cy="0"/>
        </a:xfrm>
      </p:grpSpPr>
      <p:pic>
        <p:nvPicPr>
          <p:cNvPr id="5" name="圖片 4">
            <a:extLst>
              <a:ext uri="{FF2B5EF4-FFF2-40B4-BE49-F238E27FC236}">
                <a16:creationId xmlns:a16="http://schemas.microsoft.com/office/drawing/2014/main" id="{62EA6C8F-B8E5-CAD0-6947-3ECBC9E6FCBE}"/>
              </a:ext>
            </a:extLst>
          </p:cNvPr>
          <p:cNvPicPr>
            <a:picLocks noChangeAspect="1"/>
          </p:cNvPicPr>
          <p:nvPr/>
        </p:nvPicPr>
        <p:blipFill>
          <a:blip r:embed="rId3"/>
          <a:stretch>
            <a:fillRect/>
          </a:stretch>
        </p:blipFill>
        <p:spPr>
          <a:xfrm>
            <a:off x="0" y="0"/>
            <a:ext cx="12192000" cy="6858000"/>
          </a:xfrm>
          <a:prstGeom prst="rect">
            <a:avLst/>
          </a:prstGeom>
        </p:spPr>
      </p:pic>
      <p:sp>
        <p:nvSpPr>
          <p:cNvPr id="2" name="橢圓 1">
            <a:extLst>
              <a:ext uri="{FF2B5EF4-FFF2-40B4-BE49-F238E27FC236}">
                <a16:creationId xmlns:a16="http://schemas.microsoft.com/office/drawing/2014/main" id="{553E5375-C398-3C97-00F8-3D73386E7E16}"/>
              </a:ext>
            </a:extLst>
          </p:cNvPr>
          <p:cNvSpPr/>
          <p:nvPr/>
        </p:nvSpPr>
        <p:spPr>
          <a:xfrm>
            <a:off x="1175657" y="4426732"/>
            <a:ext cx="2869324" cy="2099065"/>
          </a:xfrm>
          <a:prstGeom prst="ellipse">
            <a:avLst/>
          </a:prstGeom>
          <a:solidFill>
            <a:srgbClr val="DD9D31">
              <a:alpha val="85098"/>
            </a:srgbClr>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zh-TW" altLang="en-US" sz="4000" dirty="0">
                <a:latin typeface="標楷體" panose="03000509000000000000" pitchFamily="65" charset="-120"/>
                <a:ea typeface="標楷體" panose="03000509000000000000" pitchFamily="65" charset="-120"/>
              </a:rPr>
              <a:t>佛</a:t>
            </a:r>
            <a:endParaRPr lang="en-US" altLang="zh-TW" sz="4000" dirty="0">
              <a:latin typeface="標楷體" panose="03000509000000000000" pitchFamily="65" charset="-120"/>
              <a:ea typeface="標楷體" panose="03000509000000000000" pitchFamily="65" charset="-120"/>
            </a:endParaRPr>
          </a:p>
          <a:p>
            <a:pPr algn="ctr"/>
            <a:r>
              <a:rPr lang="zh-TW" altLang="en-US" sz="2000" dirty="0">
                <a:latin typeface="微軟正黑體" panose="020B0604030504040204" pitchFamily="34" charset="-120"/>
                <a:ea typeface="微軟正黑體" panose="020B0604030504040204" pitchFamily="34" charset="-120"/>
              </a:rPr>
              <a:t>開三顯一，佛陀本懷，能契佛心，授記成佛</a:t>
            </a:r>
          </a:p>
        </p:txBody>
      </p:sp>
      <p:sp>
        <p:nvSpPr>
          <p:cNvPr id="4" name="橢圓 3">
            <a:extLst>
              <a:ext uri="{FF2B5EF4-FFF2-40B4-BE49-F238E27FC236}">
                <a16:creationId xmlns:a16="http://schemas.microsoft.com/office/drawing/2014/main" id="{74DB5FB3-3F8D-4282-3378-091D485088C9}"/>
              </a:ext>
            </a:extLst>
          </p:cNvPr>
          <p:cNvSpPr/>
          <p:nvPr/>
        </p:nvSpPr>
        <p:spPr>
          <a:xfrm>
            <a:off x="1036020" y="1837808"/>
            <a:ext cx="2869324" cy="2256721"/>
          </a:xfrm>
          <a:prstGeom prst="ellipse">
            <a:avLst/>
          </a:prstGeom>
          <a:solidFill>
            <a:srgbClr val="E25247">
              <a:alpha val="85098"/>
            </a:srgb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zh-TW" altLang="en-US" sz="4000" dirty="0">
                <a:latin typeface="標楷體" panose="03000509000000000000" pitchFamily="65" charset="-120"/>
                <a:ea typeface="標楷體" panose="03000509000000000000" pitchFamily="65" charset="-120"/>
              </a:rPr>
              <a:t>法</a:t>
            </a:r>
            <a:endParaRPr lang="en-US" altLang="zh-TW" sz="4000" dirty="0">
              <a:latin typeface="標楷體" panose="03000509000000000000" pitchFamily="65" charset="-120"/>
              <a:ea typeface="標楷體" panose="03000509000000000000" pitchFamily="65" charset="-120"/>
            </a:endParaRPr>
          </a:p>
          <a:p>
            <a:pPr algn="ctr"/>
            <a:r>
              <a:rPr lang="zh-TW" altLang="en-US" sz="2000" dirty="0">
                <a:latin typeface="微軟正黑體" panose="020B0604030504040204" pitchFamily="34" charset="-120"/>
                <a:ea typeface="微軟正黑體" panose="020B0604030504040204" pitchFamily="34" charset="-120"/>
              </a:rPr>
              <a:t>法師弘法，三軌弘經，功德無量，佛壽無量，法身不滅，付囑流布</a:t>
            </a:r>
          </a:p>
        </p:txBody>
      </p:sp>
      <p:sp>
        <p:nvSpPr>
          <p:cNvPr id="7" name="橢圓 6">
            <a:extLst>
              <a:ext uri="{FF2B5EF4-FFF2-40B4-BE49-F238E27FC236}">
                <a16:creationId xmlns:a16="http://schemas.microsoft.com/office/drawing/2014/main" id="{5AC0F791-71D9-1A5C-0781-61BD38347989}"/>
              </a:ext>
            </a:extLst>
          </p:cNvPr>
          <p:cNvSpPr/>
          <p:nvPr/>
        </p:nvSpPr>
        <p:spPr>
          <a:xfrm>
            <a:off x="7652282" y="958692"/>
            <a:ext cx="2869324" cy="2256721"/>
          </a:xfrm>
          <a:prstGeom prst="ellipse">
            <a:avLst/>
          </a:prstGeom>
          <a:solidFill>
            <a:srgbClr val="477BD1">
              <a:alpha val="85098"/>
            </a:srgb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zh-TW" altLang="en-US" sz="4000" dirty="0">
                <a:latin typeface="標楷體" panose="03000509000000000000" pitchFamily="65" charset="-120"/>
                <a:ea typeface="標楷體" panose="03000509000000000000" pitchFamily="65" charset="-120"/>
              </a:rPr>
              <a:t>僧</a:t>
            </a:r>
            <a:endParaRPr lang="en-US" altLang="zh-TW" sz="4000" dirty="0">
              <a:latin typeface="標楷體" panose="03000509000000000000" pitchFamily="65" charset="-120"/>
              <a:ea typeface="標楷體" panose="03000509000000000000" pitchFamily="65" charset="-120"/>
            </a:endParaRPr>
          </a:p>
          <a:p>
            <a:pPr algn="ctr"/>
            <a:r>
              <a:rPr lang="zh-TW" altLang="en-US" sz="2000" dirty="0">
                <a:latin typeface="微軟正黑體" panose="020B0604030504040204" pitchFamily="34" charset="-120"/>
                <a:ea typeface="微軟正黑體" panose="020B0604030504040204" pitchFamily="34" charset="-120"/>
              </a:rPr>
              <a:t>菩薩見證，如何修行，願意承擔，龍天護持</a:t>
            </a:r>
          </a:p>
        </p:txBody>
      </p:sp>
    </p:spTree>
    <p:extLst>
      <p:ext uri="{BB962C8B-B14F-4D97-AF65-F5344CB8AC3E}">
        <p14:creationId xmlns:p14="http://schemas.microsoft.com/office/powerpoint/2010/main" val="15089764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6DC5AEC7-0177-E6EE-05E8-AC99234F6140}"/>
              </a:ext>
            </a:extLst>
          </p:cNvPr>
          <p:cNvGraphicFramePr>
            <a:graphicFrameLocks noGrp="1"/>
          </p:cNvGraphicFramePr>
          <p:nvPr>
            <p:extLst>
              <p:ext uri="{D42A27DB-BD31-4B8C-83A1-F6EECF244321}">
                <p14:modId xmlns:p14="http://schemas.microsoft.com/office/powerpoint/2010/main" val="2748842282"/>
              </p:ext>
            </p:extLst>
          </p:nvPr>
        </p:nvGraphicFramePr>
        <p:xfrm>
          <a:off x="202699" y="162160"/>
          <a:ext cx="11552614" cy="6577928"/>
        </p:xfrm>
        <a:graphic>
          <a:graphicData uri="http://schemas.openxmlformats.org/drawingml/2006/table">
            <a:tbl>
              <a:tblPr firstRow="1" bandRow="1">
                <a:tableStyleId>{5C22544A-7EE6-4342-B048-85BDC9FD1C3A}</a:tableStyleId>
              </a:tblPr>
              <a:tblGrid>
                <a:gridCol w="398366">
                  <a:extLst>
                    <a:ext uri="{9D8B030D-6E8A-4147-A177-3AD203B41FA5}">
                      <a16:colId xmlns:a16="http://schemas.microsoft.com/office/drawing/2014/main" val="2945018502"/>
                    </a:ext>
                  </a:extLst>
                </a:gridCol>
                <a:gridCol w="398366">
                  <a:extLst>
                    <a:ext uri="{9D8B030D-6E8A-4147-A177-3AD203B41FA5}">
                      <a16:colId xmlns:a16="http://schemas.microsoft.com/office/drawing/2014/main" val="825557613"/>
                    </a:ext>
                  </a:extLst>
                </a:gridCol>
                <a:gridCol w="398366">
                  <a:extLst>
                    <a:ext uri="{9D8B030D-6E8A-4147-A177-3AD203B41FA5}">
                      <a16:colId xmlns:a16="http://schemas.microsoft.com/office/drawing/2014/main" val="2628607701"/>
                    </a:ext>
                  </a:extLst>
                </a:gridCol>
                <a:gridCol w="398366">
                  <a:extLst>
                    <a:ext uri="{9D8B030D-6E8A-4147-A177-3AD203B41FA5}">
                      <a16:colId xmlns:a16="http://schemas.microsoft.com/office/drawing/2014/main" val="2761350881"/>
                    </a:ext>
                  </a:extLst>
                </a:gridCol>
                <a:gridCol w="398366">
                  <a:extLst>
                    <a:ext uri="{9D8B030D-6E8A-4147-A177-3AD203B41FA5}">
                      <a16:colId xmlns:a16="http://schemas.microsoft.com/office/drawing/2014/main" val="3476816105"/>
                    </a:ext>
                  </a:extLst>
                </a:gridCol>
                <a:gridCol w="398366">
                  <a:extLst>
                    <a:ext uri="{9D8B030D-6E8A-4147-A177-3AD203B41FA5}">
                      <a16:colId xmlns:a16="http://schemas.microsoft.com/office/drawing/2014/main" val="2007083053"/>
                    </a:ext>
                  </a:extLst>
                </a:gridCol>
                <a:gridCol w="398366">
                  <a:extLst>
                    <a:ext uri="{9D8B030D-6E8A-4147-A177-3AD203B41FA5}">
                      <a16:colId xmlns:a16="http://schemas.microsoft.com/office/drawing/2014/main" val="1220286463"/>
                    </a:ext>
                  </a:extLst>
                </a:gridCol>
                <a:gridCol w="398366">
                  <a:extLst>
                    <a:ext uri="{9D8B030D-6E8A-4147-A177-3AD203B41FA5}">
                      <a16:colId xmlns:a16="http://schemas.microsoft.com/office/drawing/2014/main" val="1046365135"/>
                    </a:ext>
                  </a:extLst>
                </a:gridCol>
                <a:gridCol w="398366">
                  <a:extLst>
                    <a:ext uri="{9D8B030D-6E8A-4147-A177-3AD203B41FA5}">
                      <a16:colId xmlns:a16="http://schemas.microsoft.com/office/drawing/2014/main" val="4061579824"/>
                    </a:ext>
                  </a:extLst>
                </a:gridCol>
                <a:gridCol w="398366">
                  <a:extLst>
                    <a:ext uri="{9D8B030D-6E8A-4147-A177-3AD203B41FA5}">
                      <a16:colId xmlns:a16="http://schemas.microsoft.com/office/drawing/2014/main" val="3102304620"/>
                    </a:ext>
                  </a:extLst>
                </a:gridCol>
                <a:gridCol w="398366">
                  <a:extLst>
                    <a:ext uri="{9D8B030D-6E8A-4147-A177-3AD203B41FA5}">
                      <a16:colId xmlns:a16="http://schemas.microsoft.com/office/drawing/2014/main" val="136982042"/>
                    </a:ext>
                  </a:extLst>
                </a:gridCol>
                <a:gridCol w="398366">
                  <a:extLst>
                    <a:ext uri="{9D8B030D-6E8A-4147-A177-3AD203B41FA5}">
                      <a16:colId xmlns:a16="http://schemas.microsoft.com/office/drawing/2014/main" val="2671527010"/>
                    </a:ext>
                  </a:extLst>
                </a:gridCol>
                <a:gridCol w="398366">
                  <a:extLst>
                    <a:ext uri="{9D8B030D-6E8A-4147-A177-3AD203B41FA5}">
                      <a16:colId xmlns:a16="http://schemas.microsoft.com/office/drawing/2014/main" val="1175975371"/>
                    </a:ext>
                  </a:extLst>
                </a:gridCol>
                <a:gridCol w="398366">
                  <a:extLst>
                    <a:ext uri="{9D8B030D-6E8A-4147-A177-3AD203B41FA5}">
                      <a16:colId xmlns:a16="http://schemas.microsoft.com/office/drawing/2014/main" val="1433339092"/>
                    </a:ext>
                  </a:extLst>
                </a:gridCol>
                <a:gridCol w="398366">
                  <a:extLst>
                    <a:ext uri="{9D8B030D-6E8A-4147-A177-3AD203B41FA5}">
                      <a16:colId xmlns:a16="http://schemas.microsoft.com/office/drawing/2014/main" val="1301470468"/>
                    </a:ext>
                  </a:extLst>
                </a:gridCol>
                <a:gridCol w="398366">
                  <a:extLst>
                    <a:ext uri="{9D8B030D-6E8A-4147-A177-3AD203B41FA5}">
                      <a16:colId xmlns:a16="http://schemas.microsoft.com/office/drawing/2014/main" val="10912596"/>
                    </a:ext>
                  </a:extLst>
                </a:gridCol>
                <a:gridCol w="398366">
                  <a:extLst>
                    <a:ext uri="{9D8B030D-6E8A-4147-A177-3AD203B41FA5}">
                      <a16:colId xmlns:a16="http://schemas.microsoft.com/office/drawing/2014/main" val="512048916"/>
                    </a:ext>
                  </a:extLst>
                </a:gridCol>
                <a:gridCol w="398366">
                  <a:extLst>
                    <a:ext uri="{9D8B030D-6E8A-4147-A177-3AD203B41FA5}">
                      <a16:colId xmlns:a16="http://schemas.microsoft.com/office/drawing/2014/main" val="3618560752"/>
                    </a:ext>
                  </a:extLst>
                </a:gridCol>
                <a:gridCol w="398366">
                  <a:extLst>
                    <a:ext uri="{9D8B030D-6E8A-4147-A177-3AD203B41FA5}">
                      <a16:colId xmlns:a16="http://schemas.microsoft.com/office/drawing/2014/main" val="663870850"/>
                    </a:ext>
                  </a:extLst>
                </a:gridCol>
                <a:gridCol w="398366">
                  <a:extLst>
                    <a:ext uri="{9D8B030D-6E8A-4147-A177-3AD203B41FA5}">
                      <a16:colId xmlns:a16="http://schemas.microsoft.com/office/drawing/2014/main" val="3930228068"/>
                    </a:ext>
                  </a:extLst>
                </a:gridCol>
                <a:gridCol w="398366">
                  <a:extLst>
                    <a:ext uri="{9D8B030D-6E8A-4147-A177-3AD203B41FA5}">
                      <a16:colId xmlns:a16="http://schemas.microsoft.com/office/drawing/2014/main" val="1279355749"/>
                    </a:ext>
                  </a:extLst>
                </a:gridCol>
                <a:gridCol w="398366">
                  <a:extLst>
                    <a:ext uri="{9D8B030D-6E8A-4147-A177-3AD203B41FA5}">
                      <a16:colId xmlns:a16="http://schemas.microsoft.com/office/drawing/2014/main" val="1095044443"/>
                    </a:ext>
                  </a:extLst>
                </a:gridCol>
                <a:gridCol w="398366">
                  <a:extLst>
                    <a:ext uri="{9D8B030D-6E8A-4147-A177-3AD203B41FA5}">
                      <a16:colId xmlns:a16="http://schemas.microsoft.com/office/drawing/2014/main" val="3227001749"/>
                    </a:ext>
                  </a:extLst>
                </a:gridCol>
                <a:gridCol w="398366">
                  <a:extLst>
                    <a:ext uri="{9D8B030D-6E8A-4147-A177-3AD203B41FA5}">
                      <a16:colId xmlns:a16="http://schemas.microsoft.com/office/drawing/2014/main" val="3002634743"/>
                    </a:ext>
                  </a:extLst>
                </a:gridCol>
                <a:gridCol w="398366">
                  <a:extLst>
                    <a:ext uri="{9D8B030D-6E8A-4147-A177-3AD203B41FA5}">
                      <a16:colId xmlns:a16="http://schemas.microsoft.com/office/drawing/2014/main" val="3027484599"/>
                    </a:ext>
                  </a:extLst>
                </a:gridCol>
                <a:gridCol w="398366">
                  <a:extLst>
                    <a:ext uri="{9D8B030D-6E8A-4147-A177-3AD203B41FA5}">
                      <a16:colId xmlns:a16="http://schemas.microsoft.com/office/drawing/2014/main" val="71371426"/>
                    </a:ext>
                  </a:extLst>
                </a:gridCol>
                <a:gridCol w="398366">
                  <a:extLst>
                    <a:ext uri="{9D8B030D-6E8A-4147-A177-3AD203B41FA5}">
                      <a16:colId xmlns:a16="http://schemas.microsoft.com/office/drawing/2014/main" val="1716020240"/>
                    </a:ext>
                  </a:extLst>
                </a:gridCol>
                <a:gridCol w="398366">
                  <a:extLst>
                    <a:ext uri="{9D8B030D-6E8A-4147-A177-3AD203B41FA5}">
                      <a16:colId xmlns:a16="http://schemas.microsoft.com/office/drawing/2014/main" val="4125423452"/>
                    </a:ext>
                  </a:extLst>
                </a:gridCol>
                <a:gridCol w="398366">
                  <a:extLst>
                    <a:ext uri="{9D8B030D-6E8A-4147-A177-3AD203B41FA5}">
                      <a16:colId xmlns:a16="http://schemas.microsoft.com/office/drawing/2014/main" val="3595128812"/>
                    </a:ext>
                  </a:extLst>
                </a:gridCol>
              </a:tblGrid>
              <a:tr h="3481558">
                <a:tc>
                  <a:txBody>
                    <a:bodyPr/>
                    <a:lstStyle/>
                    <a:p>
                      <a:r>
                        <a:rPr lang="zh-TW" altLang="en-US" dirty="0">
                          <a:latin typeface="微軟正黑體" panose="020B0604030504040204" pitchFamily="34" charset="-120"/>
                          <a:ea typeface="微軟正黑體" panose="020B0604030504040204" pitchFamily="34" charset="-120"/>
                        </a:rPr>
                        <a:t>法華經二十八品品名</a:t>
                      </a:r>
                    </a:p>
                  </a:txBody>
                  <a:tcPr/>
                </a:tc>
                <a:tc>
                  <a:txBody>
                    <a:bodyPr/>
                    <a:lstStyle/>
                    <a:p>
                      <a:r>
                        <a:rPr lang="zh-TW" altLang="en-US" dirty="0">
                          <a:latin typeface="微軟正黑體" panose="020B0604030504040204" pitchFamily="34" charset="-120"/>
                          <a:ea typeface="微軟正黑體" panose="020B0604030504040204" pitchFamily="34" charset="-120"/>
                        </a:rPr>
                        <a:t>普賢菩薩勸發品第二十八</a:t>
                      </a:r>
                    </a:p>
                  </a:txBody>
                  <a:tcPr/>
                </a:tc>
                <a:tc>
                  <a:txBody>
                    <a:bodyPr/>
                    <a:lstStyle/>
                    <a:p>
                      <a:r>
                        <a:rPr lang="zh-TW" altLang="en-US" dirty="0">
                          <a:latin typeface="微軟正黑體" panose="020B0604030504040204" pitchFamily="34" charset="-120"/>
                          <a:ea typeface="微軟正黑體" panose="020B0604030504040204" pitchFamily="34" charset="-120"/>
                        </a:rPr>
                        <a:t>妙莊嚴王本事品第二十七</a:t>
                      </a:r>
                    </a:p>
                  </a:txBody>
                  <a:tcPr/>
                </a:tc>
                <a:tc>
                  <a:txBody>
                    <a:bodyPr/>
                    <a:lstStyle/>
                    <a:p>
                      <a:r>
                        <a:rPr lang="zh-TW" altLang="en-US" dirty="0">
                          <a:latin typeface="微軟正黑體" panose="020B0604030504040204" pitchFamily="34" charset="-120"/>
                          <a:ea typeface="微軟正黑體" panose="020B0604030504040204" pitchFamily="34" charset="-120"/>
                        </a:rPr>
                        <a:t>陀羅尼品第二十六</a:t>
                      </a:r>
                    </a:p>
                  </a:txBody>
                  <a:tcPr/>
                </a:tc>
                <a:tc>
                  <a:txBody>
                    <a:bodyPr/>
                    <a:lstStyle/>
                    <a:p>
                      <a:r>
                        <a:rPr lang="zh-TW" altLang="en-US" dirty="0">
                          <a:latin typeface="微軟正黑體" panose="020B0604030504040204" pitchFamily="34" charset="-120"/>
                          <a:ea typeface="微軟正黑體" panose="020B0604030504040204" pitchFamily="34" charset="-120"/>
                        </a:rPr>
                        <a:t>觀世音菩薩普門品第二十五</a:t>
                      </a:r>
                    </a:p>
                  </a:txBody>
                  <a:tcPr/>
                </a:tc>
                <a:tc>
                  <a:txBody>
                    <a:bodyPr/>
                    <a:lstStyle/>
                    <a:p>
                      <a:r>
                        <a:rPr lang="zh-TW" altLang="en-US" dirty="0">
                          <a:latin typeface="微軟正黑體" panose="020B0604030504040204" pitchFamily="34" charset="-120"/>
                          <a:ea typeface="微軟正黑體" panose="020B0604030504040204" pitchFamily="34" charset="-120"/>
                        </a:rPr>
                        <a:t>妙音菩薩品第二十四</a:t>
                      </a:r>
                    </a:p>
                  </a:txBody>
                  <a:tcPr/>
                </a:tc>
                <a:tc>
                  <a:txBody>
                    <a:bodyPr/>
                    <a:lstStyle/>
                    <a:p>
                      <a:r>
                        <a:rPr lang="zh-TW" altLang="en-US" dirty="0">
                          <a:latin typeface="微軟正黑體" panose="020B0604030504040204" pitchFamily="34" charset="-120"/>
                          <a:ea typeface="微軟正黑體" panose="020B0604030504040204" pitchFamily="34" charset="-120"/>
                        </a:rPr>
                        <a:t>藥王菩薩本事品第二十三</a:t>
                      </a:r>
                    </a:p>
                  </a:txBody>
                  <a:tcPr/>
                </a:tc>
                <a:tc>
                  <a:txBody>
                    <a:bodyPr/>
                    <a:lstStyle/>
                    <a:p>
                      <a:r>
                        <a:rPr lang="zh-TW" altLang="en-US" dirty="0">
                          <a:latin typeface="微軟正黑體" panose="020B0604030504040204" pitchFamily="34" charset="-120"/>
                          <a:ea typeface="微軟正黑體" panose="020B0604030504040204" pitchFamily="34" charset="-120"/>
                        </a:rPr>
                        <a:t>囑累品第二十二</a:t>
                      </a:r>
                    </a:p>
                  </a:txBody>
                  <a:tcPr/>
                </a:tc>
                <a:tc>
                  <a:txBody>
                    <a:bodyPr/>
                    <a:lstStyle/>
                    <a:p>
                      <a:r>
                        <a:rPr lang="zh-TW" altLang="en-US" dirty="0">
                          <a:latin typeface="微軟正黑體" panose="020B0604030504040204" pitchFamily="34" charset="-120"/>
                          <a:ea typeface="微軟正黑體" panose="020B0604030504040204" pitchFamily="34" charset="-120"/>
                        </a:rPr>
                        <a:t>如來神力品第二十一</a:t>
                      </a:r>
                    </a:p>
                  </a:txBody>
                  <a:tcPr/>
                </a:tc>
                <a:tc>
                  <a:txBody>
                    <a:bodyPr/>
                    <a:lstStyle/>
                    <a:p>
                      <a:r>
                        <a:rPr lang="zh-TW" altLang="en-US" dirty="0">
                          <a:latin typeface="微軟正黑體" panose="020B0604030504040204" pitchFamily="34" charset="-120"/>
                          <a:ea typeface="微軟正黑體" panose="020B0604030504040204" pitchFamily="34" charset="-120"/>
                        </a:rPr>
                        <a:t>常不輕菩薩品第二十</a:t>
                      </a:r>
                    </a:p>
                  </a:txBody>
                  <a:tcPr/>
                </a:tc>
                <a:tc>
                  <a:txBody>
                    <a:bodyPr/>
                    <a:lstStyle/>
                    <a:p>
                      <a:r>
                        <a:rPr lang="zh-TW" altLang="en-US" dirty="0">
                          <a:latin typeface="微軟正黑體" panose="020B0604030504040204" pitchFamily="34" charset="-120"/>
                          <a:ea typeface="微軟正黑體" panose="020B0604030504040204" pitchFamily="34" charset="-120"/>
                        </a:rPr>
                        <a:t>法師功德品第十九</a:t>
                      </a:r>
                    </a:p>
                  </a:txBody>
                  <a:tcPr/>
                </a:tc>
                <a:tc>
                  <a:txBody>
                    <a:bodyPr/>
                    <a:lstStyle/>
                    <a:p>
                      <a:r>
                        <a:rPr lang="zh-TW" altLang="en-US" dirty="0">
                          <a:latin typeface="微軟正黑體" panose="020B0604030504040204" pitchFamily="34" charset="-120"/>
                          <a:ea typeface="微軟正黑體" panose="020B0604030504040204" pitchFamily="34" charset="-120"/>
                        </a:rPr>
                        <a:t>隨喜功德品第十八</a:t>
                      </a:r>
                    </a:p>
                  </a:txBody>
                  <a:tcPr/>
                </a:tc>
                <a:tc>
                  <a:txBody>
                    <a:bodyPr/>
                    <a:lstStyle/>
                    <a:p>
                      <a:r>
                        <a:rPr lang="zh-TW" altLang="en-US" dirty="0">
                          <a:latin typeface="微軟正黑體" panose="020B0604030504040204" pitchFamily="34" charset="-120"/>
                          <a:ea typeface="微軟正黑體" panose="020B0604030504040204" pitchFamily="34" charset="-120"/>
                        </a:rPr>
                        <a:t>分別功德品第十七</a:t>
                      </a:r>
                    </a:p>
                  </a:txBody>
                  <a:tcPr/>
                </a:tc>
                <a:tc>
                  <a:txBody>
                    <a:bodyPr/>
                    <a:lstStyle/>
                    <a:p>
                      <a:r>
                        <a:rPr lang="zh-TW" altLang="en-US" dirty="0">
                          <a:latin typeface="微軟正黑體" panose="020B0604030504040204" pitchFamily="34" charset="-120"/>
                          <a:ea typeface="微軟正黑體" panose="020B0604030504040204" pitchFamily="34" charset="-120"/>
                        </a:rPr>
                        <a:t>如來壽量品第十六</a:t>
                      </a:r>
                    </a:p>
                  </a:txBody>
                  <a:tcPr/>
                </a:tc>
                <a:tc>
                  <a:txBody>
                    <a:bodyPr/>
                    <a:lstStyle/>
                    <a:p>
                      <a:r>
                        <a:rPr lang="zh-TW" altLang="en-US" dirty="0">
                          <a:latin typeface="微軟正黑體" panose="020B0604030504040204" pitchFamily="34" charset="-120"/>
                          <a:ea typeface="微軟正黑體" panose="020B0604030504040204" pitchFamily="34" charset="-120"/>
                        </a:rPr>
                        <a:t>從地湧出品第十五</a:t>
                      </a:r>
                    </a:p>
                  </a:txBody>
                  <a:tcPr/>
                </a:tc>
                <a:tc>
                  <a:txBody>
                    <a:bodyPr/>
                    <a:lstStyle/>
                    <a:p>
                      <a:r>
                        <a:rPr lang="zh-TW" altLang="en-US" dirty="0">
                          <a:latin typeface="微軟正黑體" panose="020B0604030504040204" pitchFamily="34" charset="-120"/>
                          <a:ea typeface="微軟正黑體" panose="020B0604030504040204" pitchFamily="34" charset="-120"/>
                        </a:rPr>
                        <a:t>安樂行品第十四</a:t>
                      </a:r>
                    </a:p>
                  </a:txBody>
                  <a:tcPr/>
                </a:tc>
                <a:tc>
                  <a:txBody>
                    <a:bodyPr/>
                    <a:lstStyle/>
                    <a:p>
                      <a:r>
                        <a:rPr lang="zh-TW" altLang="en-US" dirty="0">
                          <a:latin typeface="微軟正黑體" panose="020B0604030504040204" pitchFamily="34" charset="-120"/>
                          <a:ea typeface="微軟正黑體" panose="020B0604030504040204" pitchFamily="34" charset="-120"/>
                        </a:rPr>
                        <a:t>勸持品第十三</a:t>
                      </a:r>
                    </a:p>
                  </a:txBody>
                  <a:tcPr/>
                </a:tc>
                <a:tc>
                  <a:txBody>
                    <a:bodyPr/>
                    <a:lstStyle/>
                    <a:p>
                      <a:r>
                        <a:rPr lang="zh-TW" altLang="en-US" dirty="0">
                          <a:latin typeface="微軟正黑體" panose="020B0604030504040204" pitchFamily="34" charset="-120"/>
                          <a:ea typeface="微軟正黑體" panose="020B0604030504040204" pitchFamily="34" charset="-120"/>
                        </a:rPr>
                        <a:t>提婆達多品第十二</a:t>
                      </a:r>
                    </a:p>
                  </a:txBody>
                  <a:tcPr/>
                </a:tc>
                <a:tc>
                  <a:txBody>
                    <a:bodyPr/>
                    <a:lstStyle/>
                    <a:p>
                      <a:r>
                        <a:rPr lang="zh-TW" altLang="en-US" dirty="0">
                          <a:latin typeface="微軟正黑體" panose="020B0604030504040204" pitchFamily="34" charset="-120"/>
                          <a:ea typeface="微軟正黑體" panose="020B0604030504040204" pitchFamily="34" charset="-120"/>
                        </a:rPr>
                        <a:t>見寶塔品第十一</a:t>
                      </a:r>
                    </a:p>
                  </a:txBody>
                  <a:tcPr/>
                </a:tc>
                <a:tc>
                  <a:txBody>
                    <a:bodyPr/>
                    <a:lstStyle/>
                    <a:p>
                      <a:r>
                        <a:rPr lang="zh-TW" altLang="en-US" dirty="0">
                          <a:latin typeface="微軟正黑體" panose="020B0604030504040204" pitchFamily="34" charset="-120"/>
                          <a:ea typeface="微軟正黑體" panose="020B0604030504040204" pitchFamily="34" charset="-120"/>
                        </a:rPr>
                        <a:t>法師品第十</a:t>
                      </a:r>
                    </a:p>
                  </a:txBody>
                  <a:tcPr/>
                </a:tc>
                <a:tc>
                  <a:txBody>
                    <a:bodyPr/>
                    <a:lstStyle/>
                    <a:p>
                      <a:r>
                        <a:rPr lang="zh-TW" altLang="en-US" dirty="0">
                          <a:latin typeface="微軟正黑體" panose="020B0604030504040204" pitchFamily="34" charset="-120"/>
                          <a:ea typeface="微軟正黑體" panose="020B0604030504040204" pitchFamily="34" charset="-120"/>
                        </a:rPr>
                        <a:t>授學無學人記品第九</a:t>
                      </a:r>
                    </a:p>
                  </a:txBody>
                  <a:tcPr/>
                </a:tc>
                <a:tc>
                  <a:txBody>
                    <a:bodyPr/>
                    <a:lstStyle/>
                    <a:p>
                      <a:r>
                        <a:rPr lang="zh-TW" altLang="en-US" dirty="0">
                          <a:latin typeface="微軟正黑體" panose="020B0604030504040204" pitchFamily="34" charset="-120"/>
                          <a:ea typeface="微軟正黑體" panose="020B0604030504040204" pitchFamily="34" charset="-120"/>
                        </a:rPr>
                        <a:t>五百弟子受記品第八</a:t>
                      </a:r>
                    </a:p>
                  </a:txBody>
                  <a:tcPr/>
                </a:tc>
                <a:tc>
                  <a:txBody>
                    <a:bodyPr/>
                    <a:lstStyle/>
                    <a:p>
                      <a:r>
                        <a:rPr lang="zh-TW" altLang="en-US" dirty="0">
                          <a:latin typeface="微軟正黑體" panose="020B0604030504040204" pitchFamily="34" charset="-120"/>
                          <a:ea typeface="微軟正黑體" panose="020B0604030504040204" pitchFamily="34" charset="-120"/>
                        </a:rPr>
                        <a:t>化城喻品第七</a:t>
                      </a:r>
                    </a:p>
                  </a:txBody>
                  <a:tcPr/>
                </a:tc>
                <a:tc>
                  <a:txBody>
                    <a:bodyPr/>
                    <a:lstStyle/>
                    <a:p>
                      <a:r>
                        <a:rPr lang="zh-TW" altLang="en-US" dirty="0">
                          <a:latin typeface="微軟正黑體" panose="020B0604030504040204" pitchFamily="34" charset="-120"/>
                          <a:ea typeface="微軟正黑體" panose="020B0604030504040204" pitchFamily="34" charset="-120"/>
                        </a:rPr>
                        <a:t>授記品第六</a:t>
                      </a:r>
                    </a:p>
                  </a:txBody>
                  <a:tcPr/>
                </a:tc>
                <a:tc>
                  <a:txBody>
                    <a:bodyPr/>
                    <a:lstStyle/>
                    <a:p>
                      <a:r>
                        <a:rPr lang="zh-TW" altLang="en-US" dirty="0">
                          <a:latin typeface="微軟正黑體" panose="020B0604030504040204" pitchFamily="34" charset="-120"/>
                          <a:ea typeface="微軟正黑體" panose="020B0604030504040204" pitchFamily="34" charset="-120"/>
                        </a:rPr>
                        <a:t>藥草喻品第五</a:t>
                      </a:r>
                    </a:p>
                  </a:txBody>
                  <a:tcPr/>
                </a:tc>
                <a:tc>
                  <a:txBody>
                    <a:bodyPr/>
                    <a:lstStyle/>
                    <a:p>
                      <a:r>
                        <a:rPr lang="zh-TW" altLang="en-US" sz="1800" b="1" kern="1200" dirty="0">
                          <a:solidFill>
                            <a:schemeClr val="lt1"/>
                          </a:solidFill>
                          <a:effectLst/>
                          <a:latin typeface="微軟正黑體" panose="020B0604030504040204" pitchFamily="34" charset="-120"/>
                          <a:ea typeface="微軟正黑體" panose="020B0604030504040204" pitchFamily="34" charset="-120"/>
                          <a:cs typeface="+mn-cs"/>
                        </a:rPr>
                        <a:t>信解品第四</a:t>
                      </a:r>
                      <a:endParaRPr lang="zh-TW" altLang="en-US" dirty="0">
                        <a:latin typeface="微軟正黑體" panose="020B0604030504040204" pitchFamily="34" charset="-120"/>
                        <a:ea typeface="微軟正黑體" panose="020B0604030504040204" pitchFamily="34" charset="-120"/>
                      </a:endParaRPr>
                    </a:p>
                  </a:txBody>
                  <a:tcPr/>
                </a:tc>
                <a:tc>
                  <a:txBody>
                    <a:bodyPr/>
                    <a:lstStyle/>
                    <a:p>
                      <a:r>
                        <a:rPr lang="zh-TW" altLang="en-US" dirty="0">
                          <a:latin typeface="微軟正黑體" panose="020B0604030504040204" pitchFamily="34" charset="-120"/>
                          <a:ea typeface="微軟正黑體" panose="020B0604030504040204" pitchFamily="34" charset="-120"/>
                        </a:rPr>
                        <a:t>譬喻品第三</a:t>
                      </a:r>
                    </a:p>
                  </a:txBody>
                  <a:tcPr/>
                </a:tc>
                <a:tc>
                  <a:txBody>
                    <a:bodyPr/>
                    <a:lstStyle/>
                    <a:p>
                      <a:r>
                        <a:rPr lang="zh-TW" altLang="en-US" dirty="0">
                          <a:latin typeface="微軟正黑體" panose="020B0604030504040204" pitchFamily="34" charset="-120"/>
                          <a:ea typeface="微軟正黑體" panose="020B0604030504040204" pitchFamily="34" charset="-120"/>
                        </a:rPr>
                        <a:t>方便品第二</a:t>
                      </a:r>
                    </a:p>
                  </a:txBody>
                  <a:tcPr/>
                </a:tc>
                <a:tc>
                  <a:txBody>
                    <a:bodyPr/>
                    <a:lstStyle/>
                    <a:p>
                      <a:r>
                        <a:rPr lang="zh-TW" altLang="en-US" dirty="0">
                          <a:latin typeface="微軟正黑體" panose="020B0604030504040204" pitchFamily="34" charset="-120"/>
                          <a:ea typeface="微軟正黑體" panose="020B0604030504040204" pitchFamily="34" charset="-120"/>
                        </a:rPr>
                        <a:t>序品第一</a:t>
                      </a:r>
                    </a:p>
                  </a:txBody>
                  <a:tcPr/>
                </a:tc>
                <a:extLst>
                  <a:ext uri="{0D108BD9-81ED-4DB2-BD59-A6C34878D82A}">
                    <a16:rowId xmlns:a16="http://schemas.microsoft.com/office/drawing/2014/main" val="4012073235"/>
                  </a:ext>
                </a:extLst>
              </a:tr>
              <a:tr h="470481">
                <a:tc>
                  <a:txBody>
                    <a:bodyPr/>
                    <a:lstStyle/>
                    <a:p>
                      <a:pPr algn="ctr"/>
                      <a:r>
                        <a:rPr lang="zh-TW" altLang="en-US" dirty="0"/>
                        <a:t>門</a:t>
                      </a:r>
                    </a:p>
                  </a:txBody>
                  <a:tcPr anchor="ctr"/>
                </a:tc>
                <a:tc gridSpan="14">
                  <a:txBody>
                    <a:bodyPr/>
                    <a:lstStyle/>
                    <a:p>
                      <a:pPr algn="ctr"/>
                      <a:r>
                        <a:rPr lang="zh-TW" altLang="en-US" sz="2400" dirty="0">
                          <a:latin typeface="微軟正黑體" panose="020B0604030504040204" pitchFamily="34" charset="-120"/>
                          <a:ea typeface="微軟正黑體" panose="020B0604030504040204" pitchFamily="34" charset="-120"/>
                        </a:rPr>
                        <a:t>本門</a:t>
                      </a:r>
                    </a:p>
                  </a:txBody>
                  <a:tcPr anchor="ct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gridSpan="14">
                  <a:txBody>
                    <a:bodyPr/>
                    <a:lstStyle/>
                    <a:p>
                      <a:pPr algn="ctr"/>
                      <a:r>
                        <a:rPr lang="zh-TW" altLang="en-US" sz="2400" dirty="0">
                          <a:latin typeface="微軟正黑體" panose="020B0604030504040204" pitchFamily="34" charset="-120"/>
                          <a:ea typeface="微軟正黑體" panose="020B0604030504040204" pitchFamily="34" charset="-120"/>
                        </a:rPr>
                        <a:t>跡門</a:t>
                      </a:r>
                    </a:p>
                  </a:txBody>
                  <a:tcPr anchor="ct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7787251"/>
                  </a:ext>
                </a:extLst>
              </a:tr>
              <a:tr h="658673">
                <a:tc>
                  <a:txBody>
                    <a:bodyPr/>
                    <a:lstStyle/>
                    <a:p>
                      <a:r>
                        <a:rPr lang="zh-TW" altLang="en-US" dirty="0"/>
                        <a:t>三寶</a:t>
                      </a:r>
                    </a:p>
                  </a:txBody>
                  <a:tcPr/>
                </a:tc>
                <a:tc gridSpan="6">
                  <a:txBody>
                    <a:bodyPr/>
                    <a:lstStyle/>
                    <a:p>
                      <a:pPr marL="0" algn="ctr" defTabSz="457200" rtl="0" eaLnBrk="1" latinLnBrk="0" hangingPunct="1"/>
                      <a:r>
                        <a:rPr lang="zh-TW" altLang="en-US" sz="2400" kern="1200" dirty="0">
                          <a:solidFill>
                            <a:schemeClr val="dk1"/>
                          </a:solidFill>
                          <a:latin typeface="微軟正黑體" panose="020B0604030504040204" pitchFamily="34" charset="-120"/>
                          <a:ea typeface="微軟正黑體" panose="020B0604030504040204" pitchFamily="34" charset="-120"/>
                          <a:cs typeface="+mn-cs"/>
                        </a:rPr>
                        <a:t>僧</a:t>
                      </a:r>
                    </a:p>
                  </a:txBody>
                  <a:tcPr anchor="ct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gridSpan="13">
                  <a:txBody>
                    <a:bodyPr/>
                    <a:lstStyle/>
                    <a:p>
                      <a:pPr marL="0" algn="ctr" defTabSz="457200" rtl="0" eaLnBrk="1" latinLnBrk="0" hangingPunct="1"/>
                      <a:r>
                        <a:rPr lang="zh-TW" altLang="en-US" sz="2400" kern="1200" dirty="0">
                          <a:solidFill>
                            <a:schemeClr val="dk1"/>
                          </a:solidFill>
                          <a:latin typeface="微軟正黑體" panose="020B0604030504040204" pitchFamily="34" charset="-120"/>
                          <a:ea typeface="微軟正黑體" panose="020B0604030504040204" pitchFamily="34" charset="-120"/>
                          <a:cs typeface="+mn-cs"/>
                        </a:rPr>
                        <a:t>法</a:t>
                      </a:r>
                    </a:p>
                  </a:txBody>
                  <a:tcPr anchor="ctr"/>
                </a:tc>
                <a:tc hMerge="1">
                  <a:txBody>
                    <a:bodyPr/>
                    <a:lstStyle/>
                    <a:p>
                      <a:endParaRPr lang="zh-TW" altLang="en-US" dirty="0"/>
                    </a:p>
                  </a:txBody>
                  <a:tcPr/>
                </a:tc>
                <a:tc hMerge="1">
                  <a:txBody>
                    <a:bodyPr/>
                    <a:lstStyle/>
                    <a:p>
                      <a:endParaRPr lang="zh-TW" altLang="en-US"/>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gridSpan="9">
                  <a:txBody>
                    <a:bodyPr/>
                    <a:lstStyle/>
                    <a:p>
                      <a:pPr marL="0" algn="ctr" defTabSz="457200" rtl="0" eaLnBrk="1" latinLnBrk="0" hangingPunct="1"/>
                      <a:r>
                        <a:rPr lang="zh-TW" altLang="en-US" sz="2400" kern="1200" dirty="0">
                          <a:solidFill>
                            <a:schemeClr val="dk1"/>
                          </a:solidFill>
                          <a:latin typeface="微軟正黑體" panose="020B0604030504040204" pitchFamily="34" charset="-120"/>
                          <a:ea typeface="微軟正黑體" panose="020B0604030504040204" pitchFamily="34" charset="-120"/>
                          <a:cs typeface="+mn-cs"/>
                        </a:rPr>
                        <a:t>佛</a:t>
                      </a:r>
                    </a:p>
                  </a:txBody>
                  <a:tcPr anchor="ct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4113110505"/>
                  </a:ext>
                </a:extLst>
              </a:tr>
              <a:tr h="658673">
                <a:tc>
                  <a:txBody>
                    <a:bodyPr/>
                    <a:lstStyle/>
                    <a:p>
                      <a:pPr algn="ctr"/>
                      <a:r>
                        <a:rPr lang="zh-TW" altLang="en-US" dirty="0"/>
                        <a:t>簡說</a:t>
                      </a:r>
                    </a:p>
                  </a:txBody>
                  <a:tcPr anchor="ctr"/>
                </a:tc>
                <a:tc gridSpan="6">
                  <a:txBody>
                    <a:bodyPr/>
                    <a:lstStyle/>
                    <a:p>
                      <a:pPr algn="ctr"/>
                      <a:r>
                        <a:rPr lang="zh-TW" altLang="en-US" sz="1800" dirty="0">
                          <a:latin typeface="微軟正黑體" panose="020B0604030504040204" pitchFamily="34" charset="-120"/>
                          <a:ea typeface="微軟正黑體" panose="020B0604030504040204" pitchFamily="34" charset="-120"/>
                        </a:rPr>
                        <a:t>菩薩見證，如何修行，願意承擔，龍天護持</a:t>
                      </a:r>
                    </a:p>
                  </a:txBody>
                  <a:tcPr anchor="ct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gridSpan="13">
                  <a:txBody>
                    <a:bodyPr/>
                    <a:lstStyle/>
                    <a:p>
                      <a:pPr algn="ctr"/>
                      <a:r>
                        <a:rPr lang="zh-TW" altLang="en-US" dirty="0">
                          <a:latin typeface="微軟正黑體" panose="020B0604030504040204" pitchFamily="34" charset="-120"/>
                          <a:ea typeface="微軟正黑體" panose="020B0604030504040204" pitchFamily="34" charset="-120"/>
                        </a:rPr>
                        <a:t>法師弘法，三軌弘經，功德無量，佛壽無量，法身不滅，付囑流布。</a:t>
                      </a:r>
                    </a:p>
                  </a:txBody>
                  <a:tcPr anchor="ct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gridSpan="9">
                  <a:txBody>
                    <a:bodyPr/>
                    <a:lstStyle/>
                    <a:p>
                      <a:pPr algn="ctr"/>
                      <a:r>
                        <a:rPr lang="zh-TW" altLang="en-US" dirty="0">
                          <a:latin typeface="微軟正黑體" panose="020B0604030504040204" pitchFamily="34" charset="-120"/>
                          <a:ea typeface="微軟正黑體" panose="020B0604030504040204" pitchFamily="34" charset="-120"/>
                        </a:rPr>
                        <a:t>開三顯一，佛陀本懷，能契佛心，授記成佛</a:t>
                      </a:r>
                    </a:p>
                  </a:txBody>
                  <a:tcPr anchor="ctr"/>
                </a:tc>
                <a:tc hMerge="1">
                  <a:txBody>
                    <a:bodyPr/>
                    <a:lstStyle/>
                    <a:p>
                      <a:endParaRPr lang="zh-TW" altLang="en-US" dirty="0"/>
                    </a:p>
                  </a:txBody>
                  <a:tcPr/>
                </a:tc>
                <a:tc hMerge="1">
                  <a:txBody>
                    <a:bodyPr/>
                    <a:lstStyle/>
                    <a:p>
                      <a:endParaRPr lang="zh-TW" altLang="en-US"/>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1516411032"/>
                  </a:ext>
                </a:extLst>
              </a:tr>
              <a:tr h="658673">
                <a:tc>
                  <a:txBody>
                    <a:bodyPr/>
                    <a:lstStyle/>
                    <a:p>
                      <a:r>
                        <a:rPr lang="zh-TW" altLang="en-US" dirty="0"/>
                        <a:t>三區</a:t>
                      </a:r>
                    </a:p>
                  </a:txBody>
                  <a:tcPr/>
                </a:tc>
                <a:tc gridSpan="6">
                  <a:txBody>
                    <a:bodyPr/>
                    <a:lstStyle/>
                    <a:p>
                      <a:pPr algn="ctr"/>
                      <a:r>
                        <a:rPr lang="zh-TW" altLang="en-US" sz="2400" dirty="0">
                          <a:latin typeface="微軟正黑體" panose="020B0604030504040204" pitchFamily="34" charset="-120"/>
                          <a:ea typeface="微軟正黑體" panose="020B0604030504040204" pitchFamily="34" charset="-120"/>
                        </a:rPr>
                        <a:t>修行與見證</a:t>
                      </a:r>
                    </a:p>
                  </a:txBody>
                  <a:tcPr anchor="ct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gridSpan="13">
                  <a:txBody>
                    <a:bodyPr/>
                    <a:lstStyle/>
                    <a:p>
                      <a:pPr algn="ctr"/>
                      <a:r>
                        <a:rPr lang="zh-TW" altLang="en-US" sz="2400" dirty="0">
                          <a:latin typeface="微軟正黑體" panose="020B0604030504040204" pitchFamily="34" charset="-120"/>
                          <a:ea typeface="微軟正黑體" panose="020B0604030504040204" pitchFamily="34" charset="-120"/>
                        </a:rPr>
                        <a:t>弘法與功德</a:t>
                      </a:r>
                    </a:p>
                  </a:txBody>
                  <a:tcPr anchor="ct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gridSpan="9">
                  <a:txBody>
                    <a:bodyPr/>
                    <a:lstStyle/>
                    <a:p>
                      <a:pPr algn="ctr"/>
                      <a:r>
                        <a:rPr lang="zh-TW" altLang="en-US" sz="2400" dirty="0">
                          <a:latin typeface="微軟正黑體" panose="020B0604030504040204" pitchFamily="34" charset="-120"/>
                          <a:ea typeface="微軟正黑體" panose="020B0604030504040204" pitchFamily="34" charset="-120"/>
                        </a:rPr>
                        <a:t>說法與授記</a:t>
                      </a:r>
                    </a:p>
                  </a:txBody>
                  <a:tcPr anchor="ctr"/>
                </a:tc>
                <a:tc hMerge="1">
                  <a:txBody>
                    <a:bodyPr/>
                    <a:lstStyle/>
                    <a:p>
                      <a:endParaRPr lang="zh-TW" altLang="en-US" dirty="0"/>
                    </a:p>
                  </a:txBody>
                  <a:tcPr/>
                </a:tc>
                <a:tc hMerge="1">
                  <a:txBody>
                    <a:bodyPr/>
                    <a:lstStyle/>
                    <a:p>
                      <a:endParaRPr lang="zh-TW" altLang="en-US"/>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3147365082"/>
                  </a:ext>
                </a:extLst>
              </a:tr>
              <a:tr h="649870">
                <a:tc gridSpan="29">
                  <a:txBody>
                    <a:bodyPr/>
                    <a:lstStyle/>
                    <a:p>
                      <a:pPr algn="ctr"/>
                      <a:r>
                        <a:rPr lang="zh-TW" altLang="en-US" dirty="0">
                          <a:latin typeface="微軟正黑體" panose="020B0604030504040204" pitchFamily="34" charset="-120"/>
                          <a:ea typeface="微軟正黑體" panose="020B0604030504040204" pitchFamily="34" charset="-120"/>
                        </a:rPr>
                        <a:t>每一部經有序分、正宗分、流通分，法華經的分類主要有通說版，天台宗版，唐代窺基大師版。</a:t>
                      </a:r>
                      <a:endParaRPr lang="en-US" altLang="zh-TW" dirty="0">
                        <a:latin typeface="微軟正黑體" panose="020B0604030504040204" pitchFamily="34" charset="-120"/>
                        <a:ea typeface="微軟正黑體" panose="020B0604030504040204" pitchFamily="34" charset="-120"/>
                      </a:endParaRPr>
                    </a:p>
                    <a:p>
                      <a:pPr algn="ctr"/>
                      <a:r>
                        <a:rPr lang="zh-TW" altLang="en-US" dirty="0">
                          <a:latin typeface="微軟正黑體" panose="020B0604030504040204" pitchFamily="34" charset="-120"/>
                          <a:ea typeface="微軟正黑體" panose="020B0604030504040204" pitchFamily="34" charset="-120"/>
                        </a:rPr>
                        <a:t>我認同窺基大師版，將第</a:t>
                      </a:r>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品列為序分，第</a:t>
                      </a:r>
                      <a:r>
                        <a:rPr lang="en-US" altLang="zh-TW" dirty="0">
                          <a:latin typeface="微軟正黑體" panose="020B0604030504040204" pitchFamily="34" charset="-120"/>
                          <a:ea typeface="微軟正黑體" panose="020B0604030504040204" pitchFamily="34" charset="-120"/>
                        </a:rPr>
                        <a:t>2</a:t>
                      </a:r>
                      <a:r>
                        <a:rPr lang="zh-TW" altLang="en-US" dirty="0">
                          <a:latin typeface="微軟正黑體" panose="020B0604030504040204" pitchFamily="34" charset="-120"/>
                          <a:ea typeface="微軟正黑體" panose="020B0604030504040204" pitchFamily="34" charset="-120"/>
                        </a:rPr>
                        <a:t>至</a:t>
                      </a:r>
                      <a:r>
                        <a:rPr lang="en-US" altLang="zh-TW" dirty="0">
                          <a:latin typeface="微軟正黑體" panose="020B0604030504040204" pitchFamily="34" charset="-120"/>
                          <a:ea typeface="微軟正黑體" panose="020B0604030504040204" pitchFamily="34" charset="-120"/>
                        </a:rPr>
                        <a:t>20</a:t>
                      </a:r>
                      <a:r>
                        <a:rPr lang="zh-TW" altLang="en-US" dirty="0">
                          <a:latin typeface="微軟正黑體" panose="020B0604030504040204" pitchFamily="34" charset="-120"/>
                          <a:ea typeface="微軟正黑體" panose="020B0604030504040204" pitchFamily="34" charset="-120"/>
                        </a:rPr>
                        <a:t>品劃為正宗分，第</a:t>
                      </a:r>
                      <a:r>
                        <a:rPr lang="en-US" altLang="zh-TW" dirty="0">
                          <a:latin typeface="微軟正黑體" panose="020B0604030504040204" pitchFamily="34" charset="-120"/>
                          <a:ea typeface="微軟正黑體" panose="020B0604030504040204" pitchFamily="34" charset="-120"/>
                        </a:rPr>
                        <a:t>21</a:t>
                      </a:r>
                      <a:r>
                        <a:rPr lang="zh-TW" altLang="en-US" dirty="0">
                          <a:latin typeface="微軟正黑體" panose="020B0604030504040204" pitchFamily="34" charset="-120"/>
                          <a:ea typeface="微軟正黑體" panose="020B0604030504040204" pitchFamily="34" charset="-120"/>
                        </a:rPr>
                        <a:t>至</a:t>
                      </a:r>
                      <a:r>
                        <a:rPr lang="en-US" altLang="zh-TW" dirty="0">
                          <a:latin typeface="微軟正黑體" panose="020B0604030504040204" pitchFamily="34" charset="-120"/>
                          <a:ea typeface="微軟正黑體" panose="020B0604030504040204" pitchFamily="34" charset="-120"/>
                        </a:rPr>
                        <a:t>28</a:t>
                      </a:r>
                      <a:r>
                        <a:rPr lang="zh-TW" altLang="en-US" dirty="0">
                          <a:latin typeface="微軟正黑體" panose="020B0604030504040204" pitchFamily="34" charset="-120"/>
                          <a:ea typeface="微軟正黑體" panose="020B0604030504040204" pitchFamily="34" charset="-120"/>
                        </a:rPr>
                        <a:t>品劃為流通分。</a:t>
                      </a:r>
                    </a:p>
                  </a:txBody>
                  <a:tcPr anchor="ctr"/>
                </a:tc>
                <a:tc hMerge="1">
                  <a:txBody>
                    <a:bodyPr/>
                    <a:lstStyle/>
                    <a:p>
                      <a:pPr algn="ctr"/>
                      <a:endParaRPr lang="zh-TW" altLang="en-US" sz="2400" dirty="0">
                        <a:latin typeface="微軟正黑體" panose="020B0604030504040204" pitchFamily="34" charset="-120"/>
                        <a:ea typeface="微軟正黑體" panose="020B0604030504040204" pitchFamily="34" charset="-120"/>
                      </a:endParaRPr>
                    </a:p>
                  </a:txBody>
                  <a:tcPr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pPr algn="ctr"/>
                      <a:endParaRPr lang="zh-TW" altLang="en-US" sz="2400" dirty="0">
                        <a:latin typeface="微軟正黑體" panose="020B0604030504040204" pitchFamily="34" charset="-120"/>
                        <a:ea typeface="微軟正黑體" panose="020B0604030504040204" pitchFamily="34" charset="-120"/>
                      </a:endParaRPr>
                    </a:p>
                  </a:txBody>
                  <a:tcPr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pPr algn="ctr"/>
                      <a:endParaRPr lang="zh-TW" altLang="en-US" sz="2400" dirty="0">
                        <a:latin typeface="微軟正黑體" panose="020B0604030504040204" pitchFamily="34" charset="-120"/>
                        <a:ea typeface="微軟正黑體" panose="020B0604030504040204" pitchFamily="34" charset="-120"/>
                      </a:endParaRPr>
                    </a:p>
                  </a:txBody>
                  <a:tcPr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2758739153"/>
                  </a:ext>
                </a:extLst>
              </a:tr>
            </a:tbl>
          </a:graphicData>
        </a:graphic>
      </p:graphicFrame>
    </p:spTree>
    <p:extLst>
      <p:ext uri="{BB962C8B-B14F-4D97-AF65-F5344CB8AC3E}">
        <p14:creationId xmlns:p14="http://schemas.microsoft.com/office/powerpoint/2010/main" val="10894828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2650F-C434-1FE1-81CE-272E67AD18EE}"/>
            </a:ext>
          </a:extLst>
        </p:cNvPr>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A644AC25-F554-4443-16B1-488FA9D4E7BE}"/>
              </a:ext>
            </a:extLst>
          </p:cNvPr>
          <p:cNvGraphicFramePr>
            <a:graphicFrameLocks noGrp="1"/>
          </p:cNvGraphicFramePr>
          <p:nvPr>
            <p:extLst>
              <p:ext uri="{D42A27DB-BD31-4B8C-83A1-F6EECF244321}">
                <p14:modId xmlns:p14="http://schemas.microsoft.com/office/powerpoint/2010/main" val="772783590"/>
              </p:ext>
            </p:extLst>
          </p:nvPr>
        </p:nvGraphicFramePr>
        <p:xfrm>
          <a:off x="202699" y="162160"/>
          <a:ext cx="11552614" cy="6577928"/>
        </p:xfrm>
        <a:graphic>
          <a:graphicData uri="http://schemas.openxmlformats.org/drawingml/2006/table">
            <a:tbl>
              <a:tblPr firstRow="1" bandRow="1">
                <a:tableStyleId>{5C22544A-7EE6-4342-B048-85BDC9FD1C3A}</a:tableStyleId>
              </a:tblPr>
              <a:tblGrid>
                <a:gridCol w="398366">
                  <a:extLst>
                    <a:ext uri="{9D8B030D-6E8A-4147-A177-3AD203B41FA5}">
                      <a16:colId xmlns:a16="http://schemas.microsoft.com/office/drawing/2014/main" val="2945018502"/>
                    </a:ext>
                  </a:extLst>
                </a:gridCol>
                <a:gridCol w="398366">
                  <a:extLst>
                    <a:ext uri="{9D8B030D-6E8A-4147-A177-3AD203B41FA5}">
                      <a16:colId xmlns:a16="http://schemas.microsoft.com/office/drawing/2014/main" val="825557613"/>
                    </a:ext>
                  </a:extLst>
                </a:gridCol>
                <a:gridCol w="398366">
                  <a:extLst>
                    <a:ext uri="{9D8B030D-6E8A-4147-A177-3AD203B41FA5}">
                      <a16:colId xmlns:a16="http://schemas.microsoft.com/office/drawing/2014/main" val="2628607701"/>
                    </a:ext>
                  </a:extLst>
                </a:gridCol>
                <a:gridCol w="398366">
                  <a:extLst>
                    <a:ext uri="{9D8B030D-6E8A-4147-A177-3AD203B41FA5}">
                      <a16:colId xmlns:a16="http://schemas.microsoft.com/office/drawing/2014/main" val="2761350881"/>
                    </a:ext>
                  </a:extLst>
                </a:gridCol>
                <a:gridCol w="398366">
                  <a:extLst>
                    <a:ext uri="{9D8B030D-6E8A-4147-A177-3AD203B41FA5}">
                      <a16:colId xmlns:a16="http://schemas.microsoft.com/office/drawing/2014/main" val="3476816105"/>
                    </a:ext>
                  </a:extLst>
                </a:gridCol>
                <a:gridCol w="398366">
                  <a:extLst>
                    <a:ext uri="{9D8B030D-6E8A-4147-A177-3AD203B41FA5}">
                      <a16:colId xmlns:a16="http://schemas.microsoft.com/office/drawing/2014/main" val="2007083053"/>
                    </a:ext>
                  </a:extLst>
                </a:gridCol>
                <a:gridCol w="398366">
                  <a:extLst>
                    <a:ext uri="{9D8B030D-6E8A-4147-A177-3AD203B41FA5}">
                      <a16:colId xmlns:a16="http://schemas.microsoft.com/office/drawing/2014/main" val="1220286463"/>
                    </a:ext>
                  </a:extLst>
                </a:gridCol>
                <a:gridCol w="398366">
                  <a:extLst>
                    <a:ext uri="{9D8B030D-6E8A-4147-A177-3AD203B41FA5}">
                      <a16:colId xmlns:a16="http://schemas.microsoft.com/office/drawing/2014/main" val="1046365135"/>
                    </a:ext>
                  </a:extLst>
                </a:gridCol>
                <a:gridCol w="398366">
                  <a:extLst>
                    <a:ext uri="{9D8B030D-6E8A-4147-A177-3AD203B41FA5}">
                      <a16:colId xmlns:a16="http://schemas.microsoft.com/office/drawing/2014/main" val="4061579824"/>
                    </a:ext>
                  </a:extLst>
                </a:gridCol>
                <a:gridCol w="398366">
                  <a:extLst>
                    <a:ext uri="{9D8B030D-6E8A-4147-A177-3AD203B41FA5}">
                      <a16:colId xmlns:a16="http://schemas.microsoft.com/office/drawing/2014/main" val="3102304620"/>
                    </a:ext>
                  </a:extLst>
                </a:gridCol>
                <a:gridCol w="398366">
                  <a:extLst>
                    <a:ext uri="{9D8B030D-6E8A-4147-A177-3AD203B41FA5}">
                      <a16:colId xmlns:a16="http://schemas.microsoft.com/office/drawing/2014/main" val="136982042"/>
                    </a:ext>
                  </a:extLst>
                </a:gridCol>
                <a:gridCol w="398366">
                  <a:extLst>
                    <a:ext uri="{9D8B030D-6E8A-4147-A177-3AD203B41FA5}">
                      <a16:colId xmlns:a16="http://schemas.microsoft.com/office/drawing/2014/main" val="2671527010"/>
                    </a:ext>
                  </a:extLst>
                </a:gridCol>
                <a:gridCol w="398366">
                  <a:extLst>
                    <a:ext uri="{9D8B030D-6E8A-4147-A177-3AD203B41FA5}">
                      <a16:colId xmlns:a16="http://schemas.microsoft.com/office/drawing/2014/main" val="1175975371"/>
                    </a:ext>
                  </a:extLst>
                </a:gridCol>
                <a:gridCol w="398366">
                  <a:extLst>
                    <a:ext uri="{9D8B030D-6E8A-4147-A177-3AD203B41FA5}">
                      <a16:colId xmlns:a16="http://schemas.microsoft.com/office/drawing/2014/main" val="1433339092"/>
                    </a:ext>
                  </a:extLst>
                </a:gridCol>
                <a:gridCol w="398366">
                  <a:extLst>
                    <a:ext uri="{9D8B030D-6E8A-4147-A177-3AD203B41FA5}">
                      <a16:colId xmlns:a16="http://schemas.microsoft.com/office/drawing/2014/main" val="1301470468"/>
                    </a:ext>
                  </a:extLst>
                </a:gridCol>
                <a:gridCol w="398366">
                  <a:extLst>
                    <a:ext uri="{9D8B030D-6E8A-4147-A177-3AD203B41FA5}">
                      <a16:colId xmlns:a16="http://schemas.microsoft.com/office/drawing/2014/main" val="10912596"/>
                    </a:ext>
                  </a:extLst>
                </a:gridCol>
                <a:gridCol w="398366">
                  <a:extLst>
                    <a:ext uri="{9D8B030D-6E8A-4147-A177-3AD203B41FA5}">
                      <a16:colId xmlns:a16="http://schemas.microsoft.com/office/drawing/2014/main" val="512048916"/>
                    </a:ext>
                  </a:extLst>
                </a:gridCol>
                <a:gridCol w="398366">
                  <a:extLst>
                    <a:ext uri="{9D8B030D-6E8A-4147-A177-3AD203B41FA5}">
                      <a16:colId xmlns:a16="http://schemas.microsoft.com/office/drawing/2014/main" val="3618560752"/>
                    </a:ext>
                  </a:extLst>
                </a:gridCol>
                <a:gridCol w="398366">
                  <a:extLst>
                    <a:ext uri="{9D8B030D-6E8A-4147-A177-3AD203B41FA5}">
                      <a16:colId xmlns:a16="http://schemas.microsoft.com/office/drawing/2014/main" val="663870850"/>
                    </a:ext>
                  </a:extLst>
                </a:gridCol>
                <a:gridCol w="398366">
                  <a:extLst>
                    <a:ext uri="{9D8B030D-6E8A-4147-A177-3AD203B41FA5}">
                      <a16:colId xmlns:a16="http://schemas.microsoft.com/office/drawing/2014/main" val="3930228068"/>
                    </a:ext>
                  </a:extLst>
                </a:gridCol>
                <a:gridCol w="398366">
                  <a:extLst>
                    <a:ext uri="{9D8B030D-6E8A-4147-A177-3AD203B41FA5}">
                      <a16:colId xmlns:a16="http://schemas.microsoft.com/office/drawing/2014/main" val="1279355749"/>
                    </a:ext>
                  </a:extLst>
                </a:gridCol>
                <a:gridCol w="398366">
                  <a:extLst>
                    <a:ext uri="{9D8B030D-6E8A-4147-A177-3AD203B41FA5}">
                      <a16:colId xmlns:a16="http://schemas.microsoft.com/office/drawing/2014/main" val="1095044443"/>
                    </a:ext>
                  </a:extLst>
                </a:gridCol>
                <a:gridCol w="398366">
                  <a:extLst>
                    <a:ext uri="{9D8B030D-6E8A-4147-A177-3AD203B41FA5}">
                      <a16:colId xmlns:a16="http://schemas.microsoft.com/office/drawing/2014/main" val="3227001749"/>
                    </a:ext>
                  </a:extLst>
                </a:gridCol>
                <a:gridCol w="398366">
                  <a:extLst>
                    <a:ext uri="{9D8B030D-6E8A-4147-A177-3AD203B41FA5}">
                      <a16:colId xmlns:a16="http://schemas.microsoft.com/office/drawing/2014/main" val="3002634743"/>
                    </a:ext>
                  </a:extLst>
                </a:gridCol>
                <a:gridCol w="398366">
                  <a:extLst>
                    <a:ext uri="{9D8B030D-6E8A-4147-A177-3AD203B41FA5}">
                      <a16:colId xmlns:a16="http://schemas.microsoft.com/office/drawing/2014/main" val="3027484599"/>
                    </a:ext>
                  </a:extLst>
                </a:gridCol>
                <a:gridCol w="398366">
                  <a:extLst>
                    <a:ext uri="{9D8B030D-6E8A-4147-A177-3AD203B41FA5}">
                      <a16:colId xmlns:a16="http://schemas.microsoft.com/office/drawing/2014/main" val="71371426"/>
                    </a:ext>
                  </a:extLst>
                </a:gridCol>
                <a:gridCol w="398366">
                  <a:extLst>
                    <a:ext uri="{9D8B030D-6E8A-4147-A177-3AD203B41FA5}">
                      <a16:colId xmlns:a16="http://schemas.microsoft.com/office/drawing/2014/main" val="1716020240"/>
                    </a:ext>
                  </a:extLst>
                </a:gridCol>
                <a:gridCol w="398366">
                  <a:extLst>
                    <a:ext uri="{9D8B030D-6E8A-4147-A177-3AD203B41FA5}">
                      <a16:colId xmlns:a16="http://schemas.microsoft.com/office/drawing/2014/main" val="4125423452"/>
                    </a:ext>
                  </a:extLst>
                </a:gridCol>
                <a:gridCol w="398366">
                  <a:extLst>
                    <a:ext uri="{9D8B030D-6E8A-4147-A177-3AD203B41FA5}">
                      <a16:colId xmlns:a16="http://schemas.microsoft.com/office/drawing/2014/main" val="3595128812"/>
                    </a:ext>
                  </a:extLst>
                </a:gridCol>
              </a:tblGrid>
              <a:tr h="3481558">
                <a:tc>
                  <a:txBody>
                    <a:bodyPr/>
                    <a:lstStyle/>
                    <a:p>
                      <a:r>
                        <a:rPr lang="zh-TW" altLang="en-US" dirty="0">
                          <a:latin typeface="微軟正黑體" panose="020B0604030504040204" pitchFamily="34" charset="-120"/>
                          <a:ea typeface="微軟正黑體" panose="020B0604030504040204" pitchFamily="34" charset="-120"/>
                        </a:rPr>
                        <a:t>法華經二十八品品名</a:t>
                      </a:r>
                    </a:p>
                  </a:txBody>
                  <a:tcPr/>
                </a:tc>
                <a:tc>
                  <a:txBody>
                    <a:bodyPr/>
                    <a:lstStyle/>
                    <a:p>
                      <a:r>
                        <a:rPr lang="zh-TW" altLang="en-US" dirty="0">
                          <a:latin typeface="微軟正黑體" panose="020B0604030504040204" pitchFamily="34" charset="-120"/>
                          <a:ea typeface="微軟正黑體" panose="020B0604030504040204" pitchFamily="34" charset="-120"/>
                        </a:rPr>
                        <a:t>普賢菩薩勸發品第二十八</a:t>
                      </a:r>
                    </a:p>
                  </a:txBody>
                  <a:tcPr/>
                </a:tc>
                <a:tc>
                  <a:txBody>
                    <a:bodyPr/>
                    <a:lstStyle/>
                    <a:p>
                      <a:r>
                        <a:rPr lang="zh-TW" altLang="en-US" dirty="0">
                          <a:latin typeface="微軟正黑體" panose="020B0604030504040204" pitchFamily="34" charset="-120"/>
                          <a:ea typeface="微軟正黑體" panose="020B0604030504040204" pitchFamily="34" charset="-120"/>
                        </a:rPr>
                        <a:t>妙莊嚴王本事品第二十七</a:t>
                      </a:r>
                    </a:p>
                  </a:txBody>
                  <a:tcPr/>
                </a:tc>
                <a:tc>
                  <a:txBody>
                    <a:bodyPr/>
                    <a:lstStyle/>
                    <a:p>
                      <a:r>
                        <a:rPr lang="zh-TW" altLang="en-US" dirty="0">
                          <a:latin typeface="微軟正黑體" panose="020B0604030504040204" pitchFamily="34" charset="-120"/>
                          <a:ea typeface="微軟正黑體" panose="020B0604030504040204" pitchFamily="34" charset="-120"/>
                        </a:rPr>
                        <a:t>陀羅尼品第二十六</a:t>
                      </a:r>
                    </a:p>
                  </a:txBody>
                  <a:tcPr/>
                </a:tc>
                <a:tc>
                  <a:txBody>
                    <a:bodyPr/>
                    <a:lstStyle/>
                    <a:p>
                      <a:r>
                        <a:rPr lang="zh-TW" altLang="en-US" dirty="0">
                          <a:latin typeface="微軟正黑體" panose="020B0604030504040204" pitchFamily="34" charset="-120"/>
                          <a:ea typeface="微軟正黑體" panose="020B0604030504040204" pitchFamily="34" charset="-120"/>
                        </a:rPr>
                        <a:t>觀世音菩薩普門品第二十五</a:t>
                      </a:r>
                    </a:p>
                  </a:txBody>
                  <a:tcPr/>
                </a:tc>
                <a:tc>
                  <a:txBody>
                    <a:bodyPr/>
                    <a:lstStyle/>
                    <a:p>
                      <a:r>
                        <a:rPr lang="zh-TW" altLang="en-US" dirty="0">
                          <a:latin typeface="微軟正黑體" panose="020B0604030504040204" pitchFamily="34" charset="-120"/>
                          <a:ea typeface="微軟正黑體" panose="020B0604030504040204" pitchFamily="34" charset="-120"/>
                        </a:rPr>
                        <a:t>妙音菩薩品第二十四</a:t>
                      </a:r>
                    </a:p>
                  </a:txBody>
                  <a:tcPr/>
                </a:tc>
                <a:tc>
                  <a:txBody>
                    <a:bodyPr/>
                    <a:lstStyle/>
                    <a:p>
                      <a:r>
                        <a:rPr lang="zh-TW" altLang="en-US" dirty="0">
                          <a:latin typeface="微軟正黑體" panose="020B0604030504040204" pitchFamily="34" charset="-120"/>
                          <a:ea typeface="微軟正黑體" panose="020B0604030504040204" pitchFamily="34" charset="-120"/>
                        </a:rPr>
                        <a:t>藥王菩薩本事品第二十三</a:t>
                      </a:r>
                    </a:p>
                  </a:txBody>
                  <a:tcPr/>
                </a:tc>
                <a:tc>
                  <a:txBody>
                    <a:bodyPr/>
                    <a:lstStyle/>
                    <a:p>
                      <a:r>
                        <a:rPr lang="zh-TW" altLang="en-US" dirty="0">
                          <a:latin typeface="微軟正黑體" panose="020B0604030504040204" pitchFamily="34" charset="-120"/>
                          <a:ea typeface="微軟正黑體" panose="020B0604030504040204" pitchFamily="34" charset="-120"/>
                        </a:rPr>
                        <a:t>囑累品第二十二</a:t>
                      </a:r>
                    </a:p>
                  </a:txBody>
                  <a:tcPr>
                    <a:solidFill>
                      <a:schemeClr val="accent2"/>
                    </a:solidFill>
                  </a:tcPr>
                </a:tc>
                <a:tc>
                  <a:txBody>
                    <a:bodyPr/>
                    <a:lstStyle/>
                    <a:p>
                      <a:r>
                        <a:rPr lang="zh-TW" altLang="en-US" dirty="0">
                          <a:latin typeface="微軟正黑體" panose="020B0604030504040204" pitchFamily="34" charset="-120"/>
                          <a:ea typeface="微軟正黑體" panose="020B0604030504040204" pitchFamily="34" charset="-120"/>
                        </a:rPr>
                        <a:t>如來神力品第二十一</a:t>
                      </a:r>
                    </a:p>
                  </a:txBody>
                  <a:tcPr>
                    <a:solidFill>
                      <a:schemeClr val="accent2"/>
                    </a:solidFill>
                  </a:tcPr>
                </a:tc>
                <a:tc>
                  <a:txBody>
                    <a:bodyPr/>
                    <a:lstStyle/>
                    <a:p>
                      <a:r>
                        <a:rPr lang="zh-TW" altLang="en-US" dirty="0">
                          <a:latin typeface="微軟正黑體" panose="020B0604030504040204" pitchFamily="34" charset="-120"/>
                          <a:ea typeface="微軟正黑體" panose="020B0604030504040204" pitchFamily="34" charset="-120"/>
                        </a:rPr>
                        <a:t>常不輕菩薩品第二十</a:t>
                      </a:r>
                    </a:p>
                  </a:txBody>
                  <a:tcPr>
                    <a:solidFill>
                      <a:schemeClr val="accent2"/>
                    </a:solidFill>
                  </a:tcPr>
                </a:tc>
                <a:tc>
                  <a:txBody>
                    <a:bodyPr/>
                    <a:lstStyle/>
                    <a:p>
                      <a:r>
                        <a:rPr lang="zh-TW" altLang="en-US" dirty="0">
                          <a:latin typeface="微軟正黑體" panose="020B0604030504040204" pitchFamily="34" charset="-120"/>
                          <a:ea typeface="微軟正黑體" panose="020B0604030504040204" pitchFamily="34" charset="-120"/>
                        </a:rPr>
                        <a:t>法師功德品第十九</a:t>
                      </a:r>
                    </a:p>
                  </a:txBody>
                  <a:tcPr>
                    <a:solidFill>
                      <a:schemeClr val="accent2"/>
                    </a:solidFill>
                  </a:tcPr>
                </a:tc>
                <a:tc>
                  <a:txBody>
                    <a:bodyPr/>
                    <a:lstStyle/>
                    <a:p>
                      <a:r>
                        <a:rPr lang="zh-TW" altLang="en-US" dirty="0">
                          <a:latin typeface="微軟正黑體" panose="020B0604030504040204" pitchFamily="34" charset="-120"/>
                          <a:ea typeface="微軟正黑體" panose="020B0604030504040204" pitchFamily="34" charset="-120"/>
                        </a:rPr>
                        <a:t>隨喜功德品第十八</a:t>
                      </a:r>
                    </a:p>
                  </a:txBody>
                  <a:tcPr>
                    <a:solidFill>
                      <a:schemeClr val="accent2"/>
                    </a:solidFill>
                  </a:tcPr>
                </a:tc>
                <a:tc>
                  <a:txBody>
                    <a:bodyPr/>
                    <a:lstStyle/>
                    <a:p>
                      <a:r>
                        <a:rPr lang="zh-TW" altLang="en-US" dirty="0">
                          <a:latin typeface="微軟正黑體" panose="020B0604030504040204" pitchFamily="34" charset="-120"/>
                          <a:ea typeface="微軟正黑體" panose="020B0604030504040204" pitchFamily="34" charset="-120"/>
                        </a:rPr>
                        <a:t>分別功德品第十七</a:t>
                      </a:r>
                    </a:p>
                  </a:txBody>
                  <a:tcPr>
                    <a:solidFill>
                      <a:schemeClr val="accent2"/>
                    </a:solidFill>
                  </a:tcPr>
                </a:tc>
                <a:tc>
                  <a:txBody>
                    <a:bodyPr/>
                    <a:lstStyle/>
                    <a:p>
                      <a:r>
                        <a:rPr lang="zh-TW" altLang="en-US" dirty="0">
                          <a:latin typeface="微軟正黑體" panose="020B0604030504040204" pitchFamily="34" charset="-120"/>
                          <a:ea typeface="微軟正黑體" panose="020B0604030504040204" pitchFamily="34" charset="-120"/>
                        </a:rPr>
                        <a:t>如來壽量品第十六</a:t>
                      </a:r>
                    </a:p>
                  </a:txBody>
                  <a:tcPr>
                    <a:solidFill>
                      <a:schemeClr val="accent2"/>
                    </a:solidFill>
                  </a:tcPr>
                </a:tc>
                <a:tc>
                  <a:txBody>
                    <a:bodyPr/>
                    <a:lstStyle/>
                    <a:p>
                      <a:r>
                        <a:rPr lang="zh-TW" altLang="en-US" dirty="0">
                          <a:latin typeface="微軟正黑體" panose="020B0604030504040204" pitchFamily="34" charset="-120"/>
                          <a:ea typeface="微軟正黑體" panose="020B0604030504040204" pitchFamily="34" charset="-120"/>
                        </a:rPr>
                        <a:t>從地湧出品第十五</a:t>
                      </a:r>
                    </a:p>
                  </a:txBody>
                  <a:tcPr>
                    <a:solidFill>
                      <a:schemeClr val="accent2"/>
                    </a:solidFill>
                  </a:tcPr>
                </a:tc>
                <a:tc>
                  <a:txBody>
                    <a:bodyPr/>
                    <a:lstStyle/>
                    <a:p>
                      <a:r>
                        <a:rPr lang="zh-TW" altLang="en-US" dirty="0">
                          <a:latin typeface="微軟正黑體" panose="020B0604030504040204" pitchFamily="34" charset="-120"/>
                          <a:ea typeface="微軟正黑體" panose="020B0604030504040204" pitchFamily="34" charset="-120"/>
                        </a:rPr>
                        <a:t>安樂行品第十四</a:t>
                      </a:r>
                    </a:p>
                  </a:txBody>
                  <a:tcPr>
                    <a:solidFill>
                      <a:schemeClr val="accent2"/>
                    </a:solidFill>
                  </a:tcPr>
                </a:tc>
                <a:tc>
                  <a:txBody>
                    <a:bodyPr/>
                    <a:lstStyle/>
                    <a:p>
                      <a:r>
                        <a:rPr lang="zh-TW" altLang="en-US" dirty="0">
                          <a:latin typeface="微軟正黑體" panose="020B0604030504040204" pitchFamily="34" charset="-120"/>
                          <a:ea typeface="微軟正黑體" panose="020B0604030504040204" pitchFamily="34" charset="-120"/>
                        </a:rPr>
                        <a:t>勸持品第十三</a:t>
                      </a:r>
                    </a:p>
                  </a:txBody>
                  <a:tcPr>
                    <a:solidFill>
                      <a:schemeClr val="accent2"/>
                    </a:solidFill>
                  </a:tcPr>
                </a:tc>
                <a:tc>
                  <a:txBody>
                    <a:bodyPr/>
                    <a:lstStyle/>
                    <a:p>
                      <a:r>
                        <a:rPr lang="zh-TW" altLang="en-US" dirty="0">
                          <a:latin typeface="微軟正黑體" panose="020B0604030504040204" pitchFamily="34" charset="-120"/>
                          <a:ea typeface="微軟正黑體" panose="020B0604030504040204" pitchFamily="34" charset="-120"/>
                        </a:rPr>
                        <a:t>提婆達多品第十二</a:t>
                      </a:r>
                    </a:p>
                  </a:txBody>
                  <a:tcPr>
                    <a:solidFill>
                      <a:schemeClr val="accent2"/>
                    </a:solidFill>
                  </a:tcPr>
                </a:tc>
                <a:tc>
                  <a:txBody>
                    <a:bodyPr/>
                    <a:lstStyle/>
                    <a:p>
                      <a:r>
                        <a:rPr lang="zh-TW" altLang="en-US" dirty="0">
                          <a:latin typeface="微軟正黑體" panose="020B0604030504040204" pitchFamily="34" charset="-120"/>
                          <a:ea typeface="微軟正黑體" panose="020B0604030504040204" pitchFamily="34" charset="-120"/>
                        </a:rPr>
                        <a:t>見寶塔品第十一</a:t>
                      </a:r>
                    </a:p>
                  </a:txBody>
                  <a:tcPr>
                    <a:solidFill>
                      <a:schemeClr val="accent2"/>
                    </a:solidFill>
                  </a:tcPr>
                </a:tc>
                <a:tc>
                  <a:txBody>
                    <a:bodyPr/>
                    <a:lstStyle/>
                    <a:p>
                      <a:r>
                        <a:rPr lang="zh-TW" altLang="en-US" dirty="0">
                          <a:latin typeface="微軟正黑體" panose="020B0604030504040204" pitchFamily="34" charset="-120"/>
                          <a:ea typeface="微軟正黑體" panose="020B0604030504040204" pitchFamily="34" charset="-120"/>
                        </a:rPr>
                        <a:t>法師品第十</a:t>
                      </a:r>
                    </a:p>
                  </a:txBody>
                  <a:tcPr>
                    <a:solidFill>
                      <a:schemeClr val="accent2"/>
                    </a:solidFill>
                  </a:tcPr>
                </a:tc>
                <a:tc>
                  <a:txBody>
                    <a:bodyPr/>
                    <a:lstStyle/>
                    <a:p>
                      <a:r>
                        <a:rPr lang="zh-TW" altLang="en-US" dirty="0">
                          <a:latin typeface="微軟正黑體" panose="020B0604030504040204" pitchFamily="34" charset="-120"/>
                          <a:ea typeface="微軟正黑體" panose="020B0604030504040204" pitchFamily="34" charset="-120"/>
                        </a:rPr>
                        <a:t>授學無學人記品第九</a:t>
                      </a:r>
                    </a:p>
                  </a:txBody>
                  <a:tcPr/>
                </a:tc>
                <a:tc>
                  <a:txBody>
                    <a:bodyPr/>
                    <a:lstStyle/>
                    <a:p>
                      <a:r>
                        <a:rPr lang="zh-TW" altLang="en-US" dirty="0">
                          <a:latin typeface="微軟正黑體" panose="020B0604030504040204" pitchFamily="34" charset="-120"/>
                          <a:ea typeface="微軟正黑體" panose="020B0604030504040204" pitchFamily="34" charset="-120"/>
                        </a:rPr>
                        <a:t>五百弟子受記品第八</a:t>
                      </a:r>
                    </a:p>
                  </a:txBody>
                  <a:tcPr/>
                </a:tc>
                <a:tc>
                  <a:txBody>
                    <a:bodyPr/>
                    <a:lstStyle/>
                    <a:p>
                      <a:r>
                        <a:rPr lang="zh-TW" altLang="en-US" dirty="0">
                          <a:latin typeface="微軟正黑體" panose="020B0604030504040204" pitchFamily="34" charset="-120"/>
                          <a:ea typeface="微軟正黑體" panose="020B0604030504040204" pitchFamily="34" charset="-120"/>
                        </a:rPr>
                        <a:t>化城喻品第七</a:t>
                      </a:r>
                    </a:p>
                  </a:txBody>
                  <a:tcPr/>
                </a:tc>
                <a:tc>
                  <a:txBody>
                    <a:bodyPr/>
                    <a:lstStyle/>
                    <a:p>
                      <a:r>
                        <a:rPr lang="zh-TW" altLang="en-US" dirty="0">
                          <a:latin typeface="微軟正黑體" panose="020B0604030504040204" pitchFamily="34" charset="-120"/>
                          <a:ea typeface="微軟正黑體" panose="020B0604030504040204" pitchFamily="34" charset="-120"/>
                        </a:rPr>
                        <a:t>授記品第六</a:t>
                      </a:r>
                    </a:p>
                  </a:txBody>
                  <a:tcPr/>
                </a:tc>
                <a:tc>
                  <a:txBody>
                    <a:bodyPr/>
                    <a:lstStyle/>
                    <a:p>
                      <a:r>
                        <a:rPr lang="zh-TW" altLang="en-US" dirty="0">
                          <a:latin typeface="微軟正黑體" panose="020B0604030504040204" pitchFamily="34" charset="-120"/>
                          <a:ea typeface="微軟正黑體" panose="020B0604030504040204" pitchFamily="34" charset="-120"/>
                        </a:rPr>
                        <a:t>藥草喻品第五</a:t>
                      </a:r>
                    </a:p>
                  </a:txBody>
                  <a:tcPr/>
                </a:tc>
                <a:tc>
                  <a:txBody>
                    <a:bodyPr/>
                    <a:lstStyle/>
                    <a:p>
                      <a:r>
                        <a:rPr lang="zh-TW" altLang="en-US" sz="1800" b="1" kern="1200" dirty="0">
                          <a:solidFill>
                            <a:schemeClr val="lt1"/>
                          </a:solidFill>
                          <a:effectLst/>
                          <a:latin typeface="微軟正黑體" panose="020B0604030504040204" pitchFamily="34" charset="-120"/>
                          <a:ea typeface="微軟正黑體" panose="020B0604030504040204" pitchFamily="34" charset="-120"/>
                          <a:cs typeface="+mn-cs"/>
                        </a:rPr>
                        <a:t>信解品第四</a:t>
                      </a:r>
                      <a:endParaRPr lang="zh-TW" altLang="en-US" dirty="0">
                        <a:latin typeface="微軟正黑體" panose="020B0604030504040204" pitchFamily="34" charset="-120"/>
                        <a:ea typeface="微軟正黑體" panose="020B0604030504040204" pitchFamily="34" charset="-120"/>
                      </a:endParaRPr>
                    </a:p>
                  </a:txBody>
                  <a:tcPr/>
                </a:tc>
                <a:tc>
                  <a:txBody>
                    <a:bodyPr/>
                    <a:lstStyle/>
                    <a:p>
                      <a:r>
                        <a:rPr lang="zh-TW" altLang="en-US" dirty="0">
                          <a:latin typeface="微軟正黑體" panose="020B0604030504040204" pitchFamily="34" charset="-120"/>
                          <a:ea typeface="微軟正黑體" panose="020B0604030504040204" pitchFamily="34" charset="-120"/>
                        </a:rPr>
                        <a:t>譬喻品第三</a:t>
                      </a:r>
                    </a:p>
                  </a:txBody>
                  <a:tcPr/>
                </a:tc>
                <a:tc>
                  <a:txBody>
                    <a:bodyPr/>
                    <a:lstStyle/>
                    <a:p>
                      <a:r>
                        <a:rPr lang="zh-TW" altLang="en-US" dirty="0">
                          <a:latin typeface="微軟正黑體" panose="020B0604030504040204" pitchFamily="34" charset="-120"/>
                          <a:ea typeface="微軟正黑體" panose="020B0604030504040204" pitchFamily="34" charset="-120"/>
                        </a:rPr>
                        <a:t>方便品第二</a:t>
                      </a:r>
                    </a:p>
                  </a:txBody>
                  <a:tcPr/>
                </a:tc>
                <a:tc>
                  <a:txBody>
                    <a:bodyPr/>
                    <a:lstStyle/>
                    <a:p>
                      <a:r>
                        <a:rPr lang="zh-TW" altLang="en-US" dirty="0">
                          <a:latin typeface="微軟正黑體" panose="020B0604030504040204" pitchFamily="34" charset="-120"/>
                          <a:ea typeface="微軟正黑體" panose="020B0604030504040204" pitchFamily="34" charset="-120"/>
                        </a:rPr>
                        <a:t>序品第一</a:t>
                      </a:r>
                    </a:p>
                  </a:txBody>
                  <a:tcPr/>
                </a:tc>
                <a:extLst>
                  <a:ext uri="{0D108BD9-81ED-4DB2-BD59-A6C34878D82A}">
                    <a16:rowId xmlns:a16="http://schemas.microsoft.com/office/drawing/2014/main" val="4012073235"/>
                  </a:ext>
                </a:extLst>
              </a:tr>
              <a:tr h="470481">
                <a:tc>
                  <a:txBody>
                    <a:bodyPr/>
                    <a:lstStyle/>
                    <a:p>
                      <a:pPr algn="ctr"/>
                      <a:r>
                        <a:rPr lang="zh-TW" altLang="en-US" dirty="0"/>
                        <a:t>門</a:t>
                      </a:r>
                    </a:p>
                  </a:txBody>
                  <a:tcPr anchor="ctr"/>
                </a:tc>
                <a:tc gridSpan="14">
                  <a:txBody>
                    <a:bodyPr/>
                    <a:lstStyle/>
                    <a:p>
                      <a:pPr algn="ctr"/>
                      <a:r>
                        <a:rPr lang="zh-TW" altLang="en-US" sz="2400" dirty="0">
                          <a:latin typeface="微軟正黑體" panose="020B0604030504040204" pitchFamily="34" charset="-120"/>
                          <a:ea typeface="微軟正黑體" panose="020B0604030504040204" pitchFamily="34" charset="-120"/>
                        </a:rPr>
                        <a:t>本門</a:t>
                      </a:r>
                    </a:p>
                  </a:txBody>
                  <a:tcPr anchor="ct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gridSpan="14">
                  <a:txBody>
                    <a:bodyPr/>
                    <a:lstStyle/>
                    <a:p>
                      <a:pPr algn="ctr"/>
                      <a:r>
                        <a:rPr lang="zh-TW" altLang="en-US" sz="2400" dirty="0">
                          <a:latin typeface="微軟正黑體" panose="020B0604030504040204" pitchFamily="34" charset="-120"/>
                          <a:ea typeface="微軟正黑體" panose="020B0604030504040204" pitchFamily="34" charset="-120"/>
                        </a:rPr>
                        <a:t>跡門</a:t>
                      </a:r>
                    </a:p>
                  </a:txBody>
                  <a:tcPr anchor="ct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7787251"/>
                  </a:ext>
                </a:extLst>
              </a:tr>
              <a:tr h="658673">
                <a:tc>
                  <a:txBody>
                    <a:bodyPr/>
                    <a:lstStyle/>
                    <a:p>
                      <a:r>
                        <a:rPr lang="zh-TW" altLang="en-US" dirty="0"/>
                        <a:t>三寶</a:t>
                      </a:r>
                    </a:p>
                  </a:txBody>
                  <a:tcPr/>
                </a:tc>
                <a:tc gridSpan="6">
                  <a:txBody>
                    <a:bodyPr/>
                    <a:lstStyle/>
                    <a:p>
                      <a:pPr marL="0" algn="ctr" defTabSz="457200" rtl="0" eaLnBrk="1" latinLnBrk="0" hangingPunct="1"/>
                      <a:r>
                        <a:rPr lang="zh-TW" altLang="en-US" sz="2400" kern="1200" dirty="0">
                          <a:solidFill>
                            <a:schemeClr val="dk1"/>
                          </a:solidFill>
                          <a:latin typeface="微軟正黑體" panose="020B0604030504040204" pitchFamily="34" charset="-120"/>
                          <a:ea typeface="微軟正黑體" panose="020B0604030504040204" pitchFamily="34" charset="-120"/>
                          <a:cs typeface="+mn-cs"/>
                        </a:rPr>
                        <a:t>僧</a:t>
                      </a:r>
                    </a:p>
                  </a:txBody>
                  <a:tcPr anchor="ct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gridSpan="13">
                  <a:txBody>
                    <a:bodyPr/>
                    <a:lstStyle/>
                    <a:p>
                      <a:pPr marL="0" algn="ctr" defTabSz="457200" rtl="0" eaLnBrk="1" latinLnBrk="0" hangingPunct="1"/>
                      <a:r>
                        <a:rPr lang="zh-TW" altLang="en-US" sz="2400" kern="1200" dirty="0">
                          <a:solidFill>
                            <a:schemeClr val="dk1"/>
                          </a:solidFill>
                          <a:latin typeface="微軟正黑體" panose="020B0604030504040204" pitchFamily="34" charset="-120"/>
                          <a:ea typeface="微軟正黑體" panose="020B0604030504040204" pitchFamily="34" charset="-120"/>
                          <a:cs typeface="+mn-cs"/>
                        </a:rPr>
                        <a:t>法</a:t>
                      </a:r>
                    </a:p>
                  </a:txBody>
                  <a:tcPr anchor="ctr"/>
                </a:tc>
                <a:tc hMerge="1">
                  <a:txBody>
                    <a:bodyPr/>
                    <a:lstStyle/>
                    <a:p>
                      <a:endParaRPr lang="zh-TW" altLang="en-US" dirty="0"/>
                    </a:p>
                  </a:txBody>
                  <a:tcPr/>
                </a:tc>
                <a:tc hMerge="1">
                  <a:txBody>
                    <a:bodyPr/>
                    <a:lstStyle/>
                    <a:p>
                      <a:endParaRPr lang="zh-TW" altLang="en-US"/>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gridSpan="9">
                  <a:txBody>
                    <a:bodyPr/>
                    <a:lstStyle/>
                    <a:p>
                      <a:pPr marL="0" algn="ctr" defTabSz="457200" rtl="0" eaLnBrk="1" latinLnBrk="0" hangingPunct="1"/>
                      <a:r>
                        <a:rPr lang="zh-TW" altLang="en-US" sz="2400" kern="1200" dirty="0">
                          <a:solidFill>
                            <a:schemeClr val="dk1"/>
                          </a:solidFill>
                          <a:latin typeface="微軟正黑體" panose="020B0604030504040204" pitchFamily="34" charset="-120"/>
                          <a:ea typeface="微軟正黑體" panose="020B0604030504040204" pitchFamily="34" charset="-120"/>
                          <a:cs typeface="+mn-cs"/>
                        </a:rPr>
                        <a:t>佛</a:t>
                      </a:r>
                    </a:p>
                  </a:txBody>
                  <a:tcPr anchor="ct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4113110505"/>
                  </a:ext>
                </a:extLst>
              </a:tr>
              <a:tr h="658673">
                <a:tc>
                  <a:txBody>
                    <a:bodyPr/>
                    <a:lstStyle/>
                    <a:p>
                      <a:pPr algn="ctr"/>
                      <a:r>
                        <a:rPr lang="zh-TW" altLang="en-US" dirty="0"/>
                        <a:t>簡說</a:t>
                      </a:r>
                    </a:p>
                  </a:txBody>
                  <a:tcPr anchor="ctr"/>
                </a:tc>
                <a:tc gridSpan="6">
                  <a:txBody>
                    <a:bodyPr/>
                    <a:lstStyle/>
                    <a:p>
                      <a:pPr algn="ctr"/>
                      <a:r>
                        <a:rPr lang="zh-TW" altLang="en-US" sz="1800" dirty="0">
                          <a:latin typeface="微軟正黑體" panose="020B0604030504040204" pitchFamily="34" charset="-120"/>
                          <a:ea typeface="微軟正黑體" panose="020B0604030504040204" pitchFamily="34" charset="-120"/>
                        </a:rPr>
                        <a:t>菩薩見證，如何修行，願意承擔，龍天護持</a:t>
                      </a:r>
                    </a:p>
                  </a:txBody>
                  <a:tcPr anchor="ct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gridSpan="13">
                  <a:txBody>
                    <a:bodyPr/>
                    <a:lstStyle/>
                    <a:p>
                      <a:pPr algn="ctr"/>
                      <a:r>
                        <a:rPr lang="zh-TW" altLang="en-US" dirty="0">
                          <a:latin typeface="微軟正黑體" panose="020B0604030504040204" pitchFamily="34" charset="-120"/>
                          <a:ea typeface="微軟正黑體" panose="020B0604030504040204" pitchFamily="34" charset="-120"/>
                        </a:rPr>
                        <a:t>法師弘法，三軌弘經，功德無量，佛壽無量，法身不滅，付囑流布。</a:t>
                      </a:r>
                    </a:p>
                  </a:txBody>
                  <a:tcPr anchor="ct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gridSpan="9">
                  <a:txBody>
                    <a:bodyPr/>
                    <a:lstStyle/>
                    <a:p>
                      <a:pPr algn="ctr"/>
                      <a:r>
                        <a:rPr lang="zh-TW" altLang="en-US" dirty="0">
                          <a:latin typeface="微軟正黑體" panose="020B0604030504040204" pitchFamily="34" charset="-120"/>
                          <a:ea typeface="微軟正黑體" panose="020B0604030504040204" pitchFamily="34" charset="-120"/>
                        </a:rPr>
                        <a:t>開三顯一，佛陀本懷，能契佛心，授記成佛</a:t>
                      </a:r>
                    </a:p>
                  </a:txBody>
                  <a:tcPr anchor="ctr"/>
                </a:tc>
                <a:tc hMerge="1">
                  <a:txBody>
                    <a:bodyPr/>
                    <a:lstStyle/>
                    <a:p>
                      <a:endParaRPr lang="zh-TW" altLang="en-US" dirty="0"/>
                    </a:p>
                  </a:txBody>
                  <a:tcPr/>
                </a:tc>
                <a:tc hMerge="1">
                  <a:txBody>
                    <a:bodyPr/>
                    <a:lstStyle/>
                    <a:p>
                      <a:endParaRPr lang="zh-TW" altLang="en-US"/>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1516411032"/>
                  </a:ext>
                </a:extLst>
              </a:tr>
              <a:tr h="658673">
                <a:tc>
                  <a:txBody>
                    <a:bodyPr/>
                    <a:lstStyle/>
                    <a:p>
                      <a:r>
                        <a:rPr lang="zh-TW" altLang="en-US" dirty="0"/>
                        <a:t>三區</a:t>
                      </a:r>
                    </a:p>
                  </a:txBody>
                  <a:tcPr/>
                </a:tc>
                <a:tc gridSpan="6">
                  <a:txBody>
                    <a:bodyPr/>
                    <a:lstStyle/>
                    <a:p>
                      <a:pPr algn="ctr"/>
                      <a:r>
                        <a:rPr lang="zh-TW" altLang="en-US" sz="2400" dirty="0">
                          <a:latin typeface="微軟正黑體" panose="020B0604030504040204" pitchFamily="34" charset="-120"/>
                          <a:ea typeface="微軟正黑體" panose="020B0604030504040204" pitchFamily="34" charset="-120"/>
                        </a:rPr>
                        <a:t>修行與見證</a:t>
                      </a:r>
                    </a:p>
                  </a:txBody>
                  <a:tcPr anchor="ct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gridSpan="13">
                  <a:txBody>
                    <a:bodyPr/>
                    <a:lstStyle/>
                    <a:p>
                      <a:pPr algn="ctr"/>
                      <a:r>
                        <a:rPr lang="zh-TW" altLang="en-US" sz="2400" dirty="0">
                          <a:latin typeface="微軟正黑體" panose="020B0604030504040204" pitchFamily="34" charset="-120"/>
                          <a:ea typeface="微軟正黑體" panose="020B0604030504040204" pitchFamily="34" charset="-120"/>
                        </a:rPr>
                        <a:t>弘法與功德</a:t>
                      </a:r>
                    </a:p>
                  </a:txBody>
                  <a:tcPr anchor="ct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gridSpan="9">
                  <a:txBody>
                    <a:bodyPr/>
                    <a:lstStyle/>
                    <a:p>
                      <a:pPr algn="ctr"/>
                      <a:r>
                        <a:rPr lang="zh-TW" altLang="en-US" sz="2400" dirty="0">
                          <a:latin typeface="微軟正黑體" panose="020B0604030504040204" pitchFamily="34" charset="-120"/>
                          <a:ea typeface="微軟正黑體" panose="020B0604030504040204" pitchFamily="34" charset="-120"/>
                        </a:rPr>
                        <a:t>說法與授記</a:t>
                      </a:r>
                    </a:p>
                  </a:txBody>
                  <a:tcPr anchor="ctr"/>
                </a:tc>
                <a:tc hMerge="1">
                  <a:txBody>
                    <a:bodyPr/>
                    <a:lstStyle/>
                    <a:p>
                      <a:endParaRPr lang="zh-TW" altLang="en-US" dirty="0"/>
                    </a:p>
                  </a:txBody>
                  <a:tcPr/>
                </a:tc>
                <a:tc hMerge="1">
                  <a:txBody>
                    <a:bodyPr/>
                    <a:lstStyle/>
                    <a:p>
                      <a:endParaRPr lang="zh-TW" altLang="en-US"/>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3147365082"/>
                  </a:ext>
                </a:extLst>
              </a:tr>
              <a:tr h="649870">
                <a:tc gridSpan="29">
                  <a:txBody>
                    <a:bodyPr/>
                    <a:lstStyle/>
                    <a:p>
                      <a:pPr algn="ctr"/>
                      <a:r>
                        <a:rPr lang="zh-TW" altLang="en-US" dirty="0">
                          <a:latin typeface="微軟正黑體" panose="020B0604030504040204" pitchFamily="34" charset="-120"/>
                          <a:ea typeface="微軟正黑體" panose="020B0604030504040204" pitchFamily="34" charset="-120"/>
                        </a:rPr>
                        <a:t>每一部經有序分、正宗分、流通分，法華經的分類主要有通說版，天台宗版，唐代窺基大師版。</a:t>
                      </a:r>
                      <a:endParaRPr lang="en-US" altLang="zh-TW" dirty="0">
                        <a:latin typeface="微軟正黑體" panose="020B0604030504040204" pitchFamily="34" charset="-120"/>
                        <a:ea typeface="微軟正黑體" panose="020B0604030504040204" pitchFamily="34" charset="-120"/>
                      </a:endParaRPr>
                    </a:p>
                    <a:p>
                      <a:pPr algn="ctr"/>
                      <a:r>
                        <a:rPr lang="zh-TW" altLang="en-US" dirty="0">
                          <a:latin typeface="微軟正黑體" panose="020B0604030504040204" pitchFamily="34" charset="-120"/>
                          <a:ea typeface="微軟正黑體" panose="020B0604030504040204" pitchFamily="34" charset="-120"/>
                        </a:rPr>
                        <a:t>我認同窺基大師版，將第</a:t>
                      </a:r>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品列為序分，第</a:t>
                      </a:r>
                      <a:r>
                        <a:rPr lang="en-US" altLang="zh-TW" dirty="0">
                          <a:latin typeface="微軟正黑體" panose="020B0604030504040204" pitchFamily="34" charset="-120"/>
                          <a:ea typeface="微軟正黑體" panose="020B0604030504040204" pitchFamily="34" charset="-120"/>
                        </a:rPr>
                        <a:t>2</a:t>
                      </a:r>
                      <a:r>
                        <a:rPr lang="zh-TW" altLang="en-US" dirty="0">
                          <a:latin typeface="微軟正黑體" panose="020B0604030504040204" pitchFamily="34" charset="-120"/>
                          <a:ea typeface="微軟正黑體" panose="020B0604030504040204" pitchFamily="34" charset="-120"/>
                        </a:rPr>
                        <a:t>至</a:t>
                      </a:r>
                      <a:r>
                        <a:rPr lang="en-US" altLang="zh-TW" dirty="0">
                          <a:latin typeface="微軟正黑體" panose="020B0604030504040204" pitchFamily="34" charset="-120"/>
                          <a:ea typeface="微軟正黑體" panose="020B0604030504040204" pitchFamily="34" charset="-120"/>
                        </a:rPr>
                        <a:t>20</a:t>
                      </a:r>
                      <a:r>
                        <a:rPr lang="zh-TW" altLang="en-US" dirty="0">
                          <a:latin typeface="微軟正黑體" panose="020B0604030504040204" pitchFamily="34" charset="-120"/>
                          <a:ea typeface="微軟正黑體" panose="020B0604030504040204" pitchFamily="34" charset="-120"/>
                        </a:rPr>
                        <a:t>品劃為正宗分，第</a:t>
                      </a:r>
                      <a:r>
                        <a:rPr lang="en-US" altLang="zh-TW" dirty="0">
                          <a:latin typeface="微軟正黑體" panose="020B0604030504040204" pitchFamily="34" charset="-120"/>
                          <a:ea typeface="微軟正黑體" panose="020B0604030504040204" pitchFamily="34" charset="-120"/>
                        </a:rPr>
                        <a:t>21</a:t>
                      </a:r>
                      <a:r>
                        <a:rPr lang="zh-TW" altLang="en-US" dirty="0">
                          <a:latin typeface="微軟正黑體" panose="020B0604030504040204" pitchFamily="34" charset="-120"/>
                          <a:ea typeface="微軟正黑體" panose="020B0604030504040204" pitchFamily="34" charset="-120"/>
                        </a:rPr>
                        <a:t>至</a:t>
                      </a:r>
                      <a:r>
                        <a:rPr lang="en-US" altLang="zh-TW" dirty="0">
                          <a:latin typeface="微軟正黑體" panose="020B0604030504040204" pitchFamily="34" charset="-120"/>
                          <a:ea typeface="微軟正黑體" panose="020B0604030504040204" pitchFamily="34" charset="-120"/>
                        </a:rPr>
                        <a:t>28</a:t>
                      </a:r>
                      <a:r>
                        <a:rPr lang="zh-TW" altLang="en-US" dirty="0">
                          <a:latin typeface="微軟正黑體" panose="020B0604030504040204" pitchFamily="34" charset="-120"/>
                          <a:ea typeface="微軟正黑體" panose="020B0604030504040204" pitchFamily="34" charset="-120"/>
                        </a:rPr>
                        <a:t>品劃為流通分。</a:t>
                      </a:r>
                    </a:p>
                  </a:txBody>
                  <a:tcPr anchor="ctr"/>
                </a:tc>
                <a:tc hMerge="1">
                  <a:txBody>
                    <a:bodyPr/>
                    <a:lstStyle/>
                    <a:p>
                      <a:pPr algn="ctr"/>
                      <a:endParaRPr lang="zh-TW" altLang="en-US" sz="2400" dirty="0">
                        <a:latin typeface="微軟正黑體" panose="020B0604030504040204" pitchFamily="34" charset="-120"/>
                        <a:ea typeface="微軟正黑體" panose="020B0604030504040204" pitchFamily="34" charset="-120"/>
                      </a:endParaRPr>
                    </a:p>
                  </a:txBody>
                  <a:tcPr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pPr algn="ctr"/>
                      <a:endParaRPr lang="zh-TW" altLang="en-US" sz="2400" dirty="0">
                        <a:latin typeface="微軟正黑體" panose="020B0604030504040204" pitchFamily="34" charset="-120"/>
                        <a:ea typeface="微軟正黑體" panose="020B0604030504040204" pitchFamily="34" charset="-120"/>
                      </a:endParaRPr>
                    </a:p>
                  </a:txBody>
                  <a:tcPr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pPr algn="ctr"/>
                      <a:endParaRPr lang="zh-TW" altLang="en-US" sz="2400" dirty="0">
                        <a:latin typeface="微軟正黑體" panose="020B0604030504040204" pitchFamily="34" charset="-120"/>
                        <a:ea typeface="微軟正黑體" panose="020B0604030504040204" pitchFamily="34" charset="-120"/>
                      </a:endParaRPr>
                    </a:p>
                  </a:txBody>
                  <a:tcPr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2758739153"/>
                  </a:ext>
                </a:extLst>
              </a:tr>
            </a:tbl>
          </a:graphicData>
        </a:graphic>
      </p:graphicFrame>
    </p:spTree>
    <p:extLst>
      <p:ext uri="{BB962C8B-B14F-4D97-AF65-F5344CB8AC3E}">
        <p14:creationId xmlns:p14="http://schemas.microsoft.com/office/powerpoint/2010/main" val="10608329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D61395DB-AA46-64A9-2B09-6B0751D47952}"/>
              </a:ext>
            </a:extLst>
          </p:cNvPr>
          <p:cNvGraphicFramePr>
            <a:graphicFrameLocks noGrp="1"/>
          </p:cNvGraphicFramePr>
          <p:nvPr>
            <p:extLst>
              <p:ext uri="{D42A27DB-BD31-4B8C-83A1-F6EECF244321}">
                <p14:modId xmlns:p14="http://schemas.microsoft.com/office/powerpoint/2010/main" val="1593847177"/>
              </p:ext>
            </p:extLst>
          </p:nvPr>
        </p:nvGraphicFramePr>
        <p:xfrm>
          <a:off x="261257" y="116072"/>
          <a:ext cx="11576390" cy="5273040"/>
        </p:xfrm>
        <a:graphic>
          <a:graphicData uri="http://schemas.openxmlformats.org/drawingml/2006/table">
            <a:tbl>
              <a:tblPr firstRow="1" bandRow="1">
                <a:tableStyleId>{5C22544A-7EE6-4342-B048-85BDC9FD1C3A}</a:tableStyleId>
              </a:tblPr>
              <a:tblGrid>
                <a:gridCol w="826885">
                  <a:extLst>
                    <a:ext uri="{9D8B030D-6E8A-4147-A177-3AD203B41FA5}">
                      <a16:colId xmlns:a16="http://schemas.microsoft.com/office/drawing/2014/main" val="1198523881"/>
                    </a:ext>
                  </a:extLst>
                </a:gridCol>
                <a:gridCol w="826885">
                  <a:extLst>
                    <a:ext uri="{9D8B030D-6E8A-4147-A177-3AD203B41FA5}">
                      <a16:colId xmlns:a16="http://schemas.microsoft.com/office/drawing/2014/main" val="3524862031"/>
                    </a:ext>
                  </a:extLst>
                </a:gridCol>
                <a:gridCol w="826885">
                  <a:extLst>
                    <a:ext uri="{9D8B030D-6E8A-4147-A177-3AD203B41FA5}">
                      <a16:colId xmlns:a16="http://schemas.microsoft.com/office/drawing/2014/main" val="3673042826"/>
                    </a:ext>
                  </a:extLst>
                </a:gridCol>
                <a:gridCol w="826885">
                  <a:extLst>
                    <a:ext uri="{9D8B030D-6E8A-4147-A177-3AD203B41FA5}">
                      <a16:colId xmlns:a16="http://schemas.microsoft.com/office/drawing/2014/main" val="2214258190"/>
                    </a:ext>
                  </a:extLst>
                </a:gridCol>
                <a:gridCol w="826885">
                  <a:extLst>
                    <a:ext uri="{9D8B030D-6E8A-4147-A177-3AD203B41FA5}">
                      <a16:colId xmlns:a16="http://schemas.microsoft.com/office/drawing/2014/main" val="2321372283"/>
                    </a:ext>
                  </a:extLst>
                </a:gridCol>
                <a:gridCol w="826885">
                  <a:extLst>
                    <a:ext uri="{9D8B030D-6E8A-4147-A177-3AD203B41FA5}">
                      <a16:colId xmlns:a16="http://schemas.microsoft.com/office/drawing/2014/main" val="1703635723"/>
                    </a:ext>
                  </a:extLst>
                </a:gridCol>
                <a:gridCol w="826885">
                  <a:extLst>
                    <a:ext uri="{9D8B030D-6E8A-4147-A177-3AD203B41FA5}">
                      <a16:colId xmlns:a16="http://schemas.microsoft.com/office/drawing/2014/main" val="1639420991"/>
                    </a:ext>
                  </a:extLst>
                </a:gridCol>
                <a:gridCol w="826885">
                  <a:extLst>
                    <a:ext uri="{9D8B030D-6E8A-4147-A177-3AD203B41FA5}">
                      <a16:colId xmlns:a16="http://schemas.microsoft.com/office/drawing/2014/main" val="3692478519"/>
                    </a:ext>
                  </a:extLst>
                </a:gridCol>
                <a:gridCol w="826885">
                  <a:extLst>
                    <a:ext uri="{9D8B030D-6E8A-4147-A177-3AD203B41FA5}">
                      <a16:colId xmlns:a16="http://schemas.microsoft.com/office/drawing/2014/main" val="104604328"/>
                    </a:ext>
                  </a:extLst>
                </a:gridCol>
                <a:gridCol w="826885">
                  <a:extLst>
                    <a:ext uri="{9D8B030D-6E8A-4147-A177-3AD203B41FA5}">
                      <a16:colId xmlns:a16="http://schemas.microsoft.com/office/drawing/2014/main" val="1941638811"/>
                    </a:ext>
                  </a:extLst>
                </a:gridCol>
                <a:gridCol w="826885">
                  <a:extLst>
                    <a:ext uri="{9D8B030D-6E8A-4147-A177-3AD203B41FA5}">
                      <a16:colId xmlns:a16="http://schemas.microsoft.com/office/drawing/2014/main" val="1466101219"/>
                    </a:ext>
                  </a:extLst>
                </a:gridCol>
                <a:gridCol w="826885">
                  <a:extLst>
                    <a:ext uri="{9D8B030D-6E8A-4147-A177-3AD203B41FA5}">
                      <a16:colId xmlns:a16="http://schemas.microsoft.com/office/drawing/2014/main" val="2997532474"/>
                    </a:ext>
                  </a:extLst>
                </a:gridCol>
                <a:gridCol w="826885">
                  <a:extLst>
                    <a:ext uri="{9D8B030D-6E8A-4147-A177-3AD203B41FA5}">
                      <a16:colId xmlns:a16="http://schemas.microsoft.com/office/drawing/2014/main" val="3504596748"/>
                    </a:ext>
                  </a:extLst>
                </a:gridCol>
                <a:gridCol w="826885">
                  <a:extLst>
                    <a:ext uri="{9D8B030D-6E8A-4147-A177-3AD203B41FA5}">
                      <a16:colId xmlns:a16="http://schemas.microsoft.com/office/drawing/2014/main" val="2349224859"/>
                    </a:ext>
                  </a:extLst>
                </a:gridCol>
              </a:tblGrid>
              <a:tr h="1286452">
                <a:tc>
                  <a:txBody>
                    <a:bodyPr/>
                    <a:lstStyle/>
                    <a:p>
                      <a:pPr algn="ctr"/>
                      <a:r>
                        <a:rPr lang="zh-TW" altLang="en-US" sz="2000" dirty="0">
                          <a:latin typeface="微軟正黑體" panose="020B0604030504040204" pitchFamily="34" charset="-120"/>
                          <a:ea typeface="微軟正黑體" panose="020B0604030504040204" pitchFamily="34" charset="-120"/>
                        </a:rPr>
                        <a:t>囑累品第二十二</a:t>
                      </a:r>
                    </a:p>
                  </a:txBody>
                  <a:tcPr/>
                </a:tc>
                <a:tc>
                  <a:txBody>
                    <a:bodyPr/>
                    <a:lstStyle/>
                    <a:p>
                      <a:pPr algn="ctr"/>
                      <a:r>
                        <a:rPr lang="zh-TW" altLang="en-US" sz="2000" dirty="0">
                          <a:latin typeface="微軟正黑體" panose="020B0604030504040204" pitchFamily="34" charset="-120"/>
                          <a:ea typeface="微軟正黑體" panose="020B0604030504040204" pitchFamily="34" charset="-120"/>
                        </a:rPr>
                        <a:t>如來神力品第二十一</a:t>
                      </a:r>
                    </a:p>
                  </a:txBody>
                  <a:tcPr/>
                </a:tc>
                <a:tc>
                  <a:txBody>
                    <a:bodyPr/>
                    <a:lstStyle/>
                    <a:p>
                      <a:pPr algn="ctr"/>
                      <a:r>
                        <a:rPr lang="zh-TW" altLang="en-US" sz="2000" dirty="0">
                          <a:latin typeface="微軟正黑體" panose="020B0604030504040204" pitchFamily="34" charset="-120"/>
                          <a:ea typeface="微軟正黑體" panose="020B0604030504040204" pitchFamily="34" charset="-120"/>
                        </a:rPr>
                        <a:t>常不輕菩薩品第二十</a:t>
                      </a:r>
                    </a:p>
                  </a:txBody>
                  <a:tcPr/>
                </a:tc>
                <a:tc>
                  <a:txBody>
                    <a:bodyPr/>
                    <a:lstStyle/>
                    <a:p>
                      <a:pPr algn="ctr"/>
                      <a:r>
                        <a:rPr lang="zh-TW" altLang="en-US" sz="2000" dirty="0">
                          <a:latin typeface="微軟正黑體" panose="020B0604030504040204" pitchFamily="34" charset="-120"/>
                          <a:ea typeface="微軟正黑體" panose="020B0604030504040204" pitchFamily="34" charset="-120"/>
                        </a:rPr>
                        <a:t>法師功德品第十九</a:t>
                      </a:r>
                    </a:p>
                  </a:txBody>
                  <a:tcPr/>
                </a:tc>
                <a:tc>
                  <a:txBody>
                    <a:bodyPr/>
                    <a:lstStyle/>
                    <a:p>
                      <a:pPr algn="ctr"/>
                      <a:r>
                        <a:rPr lang="zh-TW" altLang="en-US" sz="2000" dirty="0">
                          <a:latin typeface="微軟正黑體" panose="020B0604030504040204" pitchFamily="34" charset="-120"/>
                          <a:ea typeface="微軟正黑體" panose="020B0604030504040204" pitchFamily="34" charset="-120"/>
                        </a:rPr>
                        <a:t>隨喜功德品第十八</a:t>
                      </a:r>
                    </a:p>
                  </a:txBody>
                  <a:tcPr/>
                </a:tc>
                <a:tc>
                  <a:txBody>
                    <a:bodyPr/>
                    <a:lstStyle/>
                    <a:p>
                      <a:pPr algn="ctr"/>
                      <a:r>
                        <a:rPr lang="zh-TW" altLang="en-US" sz="2000" dirty="0">
                          <a:latin typeface="微軟正黑體" panose="020B0604030504040204" pitchFamily="34" charset="-120"/>
                          <a:ea typeface="微軟正黑體" panose="020B0604030504040204" pitchFamily="34" charset="-120"/>
                        </a:rPr>
                        <a:t>分別功德品第十七</a:t>
                      </a:r>
                    </a:p>
                  </a:txBody>
                  <a:tcPr/>
                </a:tc>
                <a:tc>
                  <a:txBody>
                    <a:bodyPr/>
                    <a:lstStyle/>
                    <a:p>
                      <a:pPr algn="ctr"/>
                      <a:r>
                        <a:rPr lang="zh-TW" altLang="en-US" sz="2000" dirty="0">
                          <a:latin typeface="微軟正黑體" panose="020B0604030504040204" pitchFamily="34" charset="-120"/>
                          <a:ea typeface="微軟正黑體" panose="020B0604030504040204" pitchFamily="34" charset="-120"/>
                        </a:rPr>
                        <a:t>如來壽量品第十六</a:t>
                      </a:r>
                    </a:p>
                  </a:txBody>
                  <a:tcPr/>
                </a:tc>
                <a:tc>
                  <a:txBody>
                    <a:bodyPr/>
                    <a:lstStyle/>
                    <a:p>
                      <a:pPr algn="ctr"/>
                      <a:r>
                        <a:rPr lang="zh-TW" altLang="en-US" sz="2000" dirty="0">
                          <a:latin typeface="微軟正黑體" panose="020B0604030504040204" pitchFamily="34" charset="-120"/>
                          <a:ea typeface="微軟正黑體" panose="020B0604030504040204" pitchFamily="34" charset="-120"/>
                        </a:rPr>
                        <a:t>從地湧出品第十五</a:t>
                      </a:r>
                    </a:p>
                  </a:txBody>
                  <a:tcPr/>
                </a:tc>
                <a:tc>
                  <a:txBody>
                    <a:bodyPr/>
                    <a:lstStyle/>
                    <a:p>
                      <a:pPr algn="ctr"/>
                      <a:r>
                        <a:rPr lang="zh-TW" altLang="en-US" sz="2000" dirty="0">
                          <a:latin typeface="微軟正黑體" panose="020B0604030504040204" pitchFamily="34" charset="-120"/>
                          <a:ea typeface="微軟正黑體" panose="020B0604030504040204" pitchFamily="34" charset="-120"/>
                        </a:rPr>
                        <a:t>安樂行品第十四</a:t>
                      </a:r>
                    </a:p>
                  </a:txBody>
                  <a:tcPr/>
                </a:tc>
                <a:tc>
                  <a:txBody>
                    <a:bodyPr/>
                    <a:lstStyle/>
                    <a:p>
                      <a:pPr algn="ctr"/>
                      <a:r>
                        <a:rPr lang="zh-TW" altLang="en-US" sz="2000" dirty="0">
                          <a:latin typeface="微軟正黑體" panose="020B0604030504040204" pitchFamily="34" charset="-120"/>
                          <a:ea typeface="微軟正黑體" panose="020B0604030504040204" pitchFamily="34" charset="-120"/>
                        </a:rPr>
                        <a:t>勸持品第十三</a:t>
                      </a:r>
                    </a:p>
                  </a:txBody>
                  <a:tcPr/>
                </a:tc>
                <a:tc>
                  <a:txBody>
                    <a:bodyPr/>
                    <a:lstStyle/>
                    <a:p>
                      <a:pPr algn="ctr"/>
                      <a:r>
                        <a:rPr lang="zh-TW" altLang="en-US" sz="2000" dirty="0">
                          <a:latin typeface="微軟正黑體" panose="020B0604030504040204" pitchFamily="34" charset="-120"/>
                          <a:ea typeface="微軟正黑體" panose="020B0604030504040204" pitchFamily="34" charset="-120"/>
                        </a:rPr>
                        <a:t>提婆達多品第十二</a:t>
                      </a:r>
                    </a:p>
                  </a:txBody>
                  <a:tcPr/>
                </a:tc>
                <a:tc>
                  <a:txBody>
                    <a:bodyPr/>
                    <a:lstStyle/>
                    <a:p>
                      <a:pPr algn="ctr"/>
                      <a:r>
                        <a:rPr lang="zh-TW" altLang="en-US" sz="2000" dirty="0">
                          <a:latin typeface="微軟正黑體" panose="020B0604030504040204" pitchFamily="34" charset="-120"/>
                          <a:ea typeface="微軟正黑體" panose="020B0604030504040204" pitchFamily="34" charset="-120"/>
                        </a:rPr>
                        <a:t>見寶塔品第十一</a:t>
                      </a:r>
                    </a:p>
                  </a:txBody>
                  <a:tcPr/>
                </a:tc>
                <a:tc>
                  <a:txBody>
                    <a:bodyPr/>
                    <a:lstStyle/>
                    <a:p>
                      <a:pPr algn="ctr"/>
                      <a:r>
                        <a:rPr lang="zh-TW" altLang="en-US" sz="2000" dirty="0">
                          <a:latin typeface="微軟正黑體" panose="020B0604030504040204" pitchFamily="34" charset="-120"/>
                          <a:ea typeface="微軟正黑體" panose="020B0604030504040204" pitchFamily="34" charset="-120"/>
                        </a:rPr>
                        <a:t>法師品第十</a:t>
                      </a:r>
                    </a:p>
                  </a:txBody>
                  <a:tcPr/>
                </a:tc>
                <a:tc>
                  <a:txBody>
                    <a:bodyPr/>
                    <a:lstStyle/>
                    <a:p>
                      <a:pPr algn="l"/>
                      <a:r>
                        <a:rPr lang="zh-TW" altLang="en-US" sz="2000" dirty="0">
                          <a:latin typeface="微軟正黑體" panose="020B0604030504040204" pitchFamily="34" charset="-120"/>
                          <a:ea typeface="微軟正黑體" panose="020B0604030504040204" pitchFamily="34" charset="-120"/>
                        </a:rPr>
                        <a:t>品名</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內容重點</a:t>
                      </a:r>
                    </a:p>
                  </a:txBody>
                  <a:tcPr anchor="ctr"/>
                </a:tc>
                <a:extLst>
                  <a:ext uri="{0D108BD9-81ED-4DB2-BD59-A6C34878D82A}">
                    <a16:rowId xmlns:a16="http://schemas.microsoft.com/office/drawing/2014/main" val="1754375223"/>
                  </a:ext>
                </a:extLst>
              </a:tr>
              <a:tr h="728181">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endParaRPr lang="zh-TW" altLang="en-US" sz="5400" dirty="0">
                        <a:solidFill>
                          <a:schemeClr val="accent1"/>
                        </a:solidFill>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5400" dirty="0">
                        <a:solidFill>
                          <a:schemeClr val="accent1"/>
                        </a:solidFill>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5400" dirty="0">
                        <a:solidFill>
                          <a:schemeClr val="accent1"/>
                        </a:solidFill>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endParaRPr lang="zh-TW" altLang="en-US" sz="5400" dirty="0">
                        <a:solidFill>
                          <a:schemeClr val="accent1"/>
                        </a:solidFill>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l"/>
                      <a:r>
                        <a:rPr lang="zh-TW" altLang="en-US" dirty="0">
                          <a:latin typeface="微軟正黑體" panose="020B0604030504040204" pitchFamily="34" charset="-120"/>
                          <a:ea typeface="微軟正黑體" panose="020B0604030504040204" pitchFamily="34" charset="-120"/>
                        </a:rPr>
                        <a:t>法華經的重要</a:t>
                      </a:r>
                    </a:p>
                  </a:txBody>
                  <a:tcPr anchor="ctr"/>
                </a:tc>
                <a:extLst>
                  <a:ext uri="{0D108BD9-81ED-4DB2-BD59-A6C34878D82A}">
                    <a16:rowId xmlns:a16="http://schemas.microsoft.com/office/drawing/2014/main" val="2677863155"/>
                  </a:ext>
                </a:extLst>
              </a:tr>
              <a:tr h="728181">
                <a:tc>
                  <a:txBody>
                    <a:bodyPr/>
                    <a:lstStyle/>
                    <a:p>
                      <a:pPr algn="ctr"/>
                      <a:endParaRPr lang="zh-TW" altLang="en-US" sz="5400">
                        <a:solidFill>
                          <a:schemeClr val="accent1"/>
                        </a:solidFill>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5400">
                        <a:solidFill>
                          <a:schemeClr val="accent1"/>
                        </a:solidFill>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5400" b="0" i="0" u="none" strike="noStrike" kern="1200" cap="none" spc="0" normalizeH="0" baseline="0" noProof="0" dirty="0">
                          <a:ln>
                            <a:noFill/>
                          </a:ln>
                          <a:solidFill>
                            <a:schemeClr val="accent1"/>
                          </a:solidFill>
                          <a:effectLst/>
                          <a:uLnTx/>
                          <a:uFillTx/>
                          <a:latin typeface="微軟正黑體" panose="020B0604030504040204" pitchFamily="34" charset="-120"/>
                          <a:ea typeface="微軟正黑體" panose="020B0604030504040204" pitchFamily="34" charset="-120"/>
                          <a:cs typeface="+mn-cs"/>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5400" b="0" i="0" u="none" strike="noStrike" kern="1200" cap="none" spc="0" normalizeH="0" baseline="0" noProof="0">
                          <a:ln>
                            <a:noFill/>
                          </a:ln>
                          <a:solidFill>
                            <a:schemeClr val="accent1"/>
                          </a:solidFill>
                          <a:effectLst/>
                          <a:uLnTx/>
                          <a:uFillTx/>
                          <a:latin typeface="微軟正黑體" panose="020B0604030504040204" pitchFamily="34" charset="-120"/>
                          <a:ea typeface="微軟正黑體" panose="020B0604030504040204" pitchFamily="34" charset="-120"/>
                          <a:cs typeface="+mn-cs"/>
                        </a:rPr>
                        <a:t>◎</a:t>
                      </a:r>
                      <a:endParaRPr kumimoji="0" lang="zh-TW" altLang="en-US" sz="5400" b="0" i="0" u="none" strike="noStrike" kern="1200" cap="none" spc="0" normalizeH="0" baseline="0" noProof="0" dirty="0">
                        <a:ln>
                          <a:noFill/>
                        </a:ln>
                        <a:solidFill>
                          <a:schemeClr val="accent1"/>
                        </a:solidFill>
                        <a:effectLst/>
                        <a:uLnTx/>
                        <a:uFillTx/>
                        <a:latin typeface="微軟正黑體" panose="020B0604030504040204" pitchFamily="34" charset="-120"/>
                        <a:ea typeface="微軟正黑體" panose="020B0604030504040204" pitchFamily="34" charset="-120"/>
                        <a:cs typeface="+mn-cs"/>
                      </a:endParaRP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endParaRPr lang="zh-TW" altLang="en-US" sz="5400" dirty="0">
                        <a:solidFill>
                          <a:schemeClr val="accent1"/>
                        </a:solidFill>
                        <a:latin typeface="微軟正黑體" panose="020B0604030504040204" pitchFamily="34" charset="-120"/>
                        <a:ea typeface="微軟正黑體" panose="020B0604030504040204" pitchFamily="34"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l"/>
                      <a:r>
                        <a:rPr lang="zh-TW" altLang="en-US" dirty="0">
                          <a:latin typeface="微軟正黑體" panose="020B0604030504040204" pitchFamily="34" charset="-120"/>
                          <a:ea typeface="微軟正黑體" panose="020B0604030504040204" pitchFamily="34" charset="-120"/>
                        </a:rPr>
                        <a:t>如何弘法</a:t>
                      </a:r>
                    </a:p>
                  </a:txBody>
                  <a:tcPr anchor="ctr"/>
                </a:tc>
                <a:extLst>
                  <a:ext uri="{0D108BD9-81ED-4DB2-BD59-A6C34878D82A}">
                    <a16:rowId xmlns:a16="http://schemas.microsoft.com/office/drawing/2014/main" val="2113428094"/>
                  </a:ext>
                </a:extLst>
              </a:tr>
              <a:tr h="728181">
                <a:tc>
                  <a:txBody>
                    <a:bodyPr/>
                    <a:lstStyle/>
                    <a:p>
                      <a:pPr algn="ctr"/>
                      <a:endParaRPr lang="zh-TW" altLang="en-US" sz="5400">
                        <a:solidFill>
                          <a:schemeClr val="accent1"/>
                        </a:solidFill>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5400">
                        <a:solidFill>
                          <a:schemeClr val="accent1"/>
                        </a:solidFill>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5400" b="0" i="0" u="none" strike="noStrike" kern="1200" cap="none" spc="0" normalizeH="0" baseline="0" noProof="0" dirty="0">
                          <a:ln>
                            <a:noFill/>
                          </a:ln>
                          <a:solidFill>
                            <a:schemeClr val="accent1"/>
                          </a:solidFill>
                          <a:effectLst/>
                          <a:uLnTx/>
                          <a:uFillTx/>
                          <a:latin typeface="微軟正黑體" panose="020B0604030504040204" pitchFamily="34" charset="-120"/>
                          <a:ea typeface="微軟正黑體" panose="020B0604030504040204" pitchFamily="34" charset="-120"/>
                          <a:cs typeface="+mn-cs"/>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5400" b="0" i="0" u="none" strike="noStrike" kern="1200" cap="none" spc="0" normalizeH="0" baseline="0" noProof="0" dirty="0">
                          <a:ln>
                            <a:noFill/>
                          </a:ln>
                          <a:solidFill>
                            <a:schemeClr val="accent1"/>
                          </a:solidFill>
                          <a:effectLst/>
                          <a:uLnTx/>
                          <a:uFillTx/>
                          <a:latin typeface="微軟正黑體" panose="020B0604030504040204" pitchFamily="34" charset="-120"/>
                          <a:ea typeface="微軟正黑體" panose="020B0604030504040204" pitchFamily="34" charset="-120"/>
                          <a:cs typeface="+mn-cs"/>
                        </a:rPr>
                        <a:t>◎</a:t>
                      </a: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endParaRPr lang="zh-TW" altLang="en-US" sz="5400">
                        <a:solidFill>
                          <a:schemeClr val="accent1"/>
                        </a:solidFill>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endParaRPr lang="zh-TW" altLang="en-US" sz="5400">
                        <a:solidFill>
                          <a:schemeClr val="accent1"/>
                        </a:solidFill>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endParaRPr lang="zh-TW" altLang="en-US" sz="5400" dirty="0">
                        <a:solidFill>
                          <a:schemeClr val="accent1"/>
                        </a:solidFill>
                        <a:latin typeface="微軟正黑體" panose="020B0604030504040204" pitchFamily="34" charset="-120"/>
                        <a:ea typeface="微軟正黑體" panose="020B0604030504040204" pitchFamily="34" charset="-12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l"/>
                      <a:r>
                        <a:rPr lang="zh-TW" altLang="en-US" dirty="0">
                          <a:latin typeface="微軟正黑體" panose="020B0604030504040204" pitchFamily="34" charset="-120"/>
                          <a:ea typeface="微軟正黑體" panose="020B0604030504040204" pitchFamily="34" charset="-120"/>
                        </a:rPr>
                        <a:t>弘法的好處</a:t>
                      </a:r>
                    </a:p>
                  </a:txBody>
                  <a:tcPr anchor="ctr"/>
                </a:tc>
                <a:extLst>
                  <a:ext uri="{0D108BD9-81ED-4DB2-BD59-A6C34878D82A}">
                    <a16:rowId xmlns:a16="http://schemas.microsoft.com/office/drawing/2014/main" val="2023173339"/>
                  </a:ext>
                </a:extLst>
              </a:tr>
              <a:tr h="728181">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endParaRPr lang="zh-TW" altLang="en-US" sz="5400">
                        <a:solidFill>
                          <a:schemeClr val="accent1"/>
                        </a:solidFill>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5400">
                        <a:solidFill>
                          <a:schemeClr val="accent1"/>
                        </a:solidFill>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5400">
                        <a:solidFill>
                          <a:schemeClr val="accent1"/>
                        </a:solidFill>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5400">
                        <a:solidFill>
                          <a:schemeClr val="accent1"/>
                        </a:solidFill>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endParaRPr lang="zh-TW" altLang="en-US" sz="5400">
                        <a:solidFill>
                          <a:schemeClr val="accent1"/>
                        </a:solidFill>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5400" dirty="0">
                          <a:solidFill>
                            <a:schemeClr val="accent1"/>
                          </a:solidFill>
                          <a:latin typeface="微軟正黑體" panose="020B0604030504040204" pitchFamily="34" charset="-120"/>
                          <a:ea typeface="微軟正黑體" panose="020B0604030504040204" pitchFamily="34" charset="-120"/>
                        </a:rPr>
                        <a:t>◎</a:t>
                      </a:r>
                    </a:p>
                  </a:txBody>
                  <a:tcPr anchor="ctr"/>
                </a:tc>
                <a:tc>
                  <a:txBody>
                    <a:bodyPr/>
                    <a:lstStyle/>
                    <a:p>
                      <a:pPr algn="ctr"/>
                      <a:endParaRPr lang="zh-TW" altLang="en-US" sz="5400">
                        <a:solidFill>
                          <a:schemeClr val="accent1"/>
                        </a:solidFill>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5400" dirty="0">
                        <a:solidFill>
                          <a:schemeClr val="accent1"/>
                        </a:solidFill>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5400" dirty="0">
                        <a:solidFill>
                          <a:schemeClr val="accent1"/>
                        </a:solidFill>
                        <a:latin typeface="微軟正黑體" panose="020B0604030504040204" pitchFamily="34" charset="-120"/>
                        <a:ea typeface="微軟正黑體" panose="020B0604030504040204" pitchFamily="34" charset="-120"/>
                      </a:endParaRPr>
                    </a:p>
                  </a:txBody>
                  <a:tcPr anchor="ctr"/>
                </a:tc>
                <a:tc>
                  <a:txBody>
                    <a:bodyPr/>
                    <a:lstStyle/>
                    <a:p>
                      <a:pPr algn="l"/>
                      <a:r>
                        <a:rPr lang="zh-TW" altLang="en-US" dirty="0">
                          <a:latin typeface="微軟正黑體" panose="020B0604030504040204" pitchFamily="34" charset="-120"/>
                          <a:ea typeface="微軟正黑體" panose="020B0604030504040204" pitchFamily="34" charset="-120"/>
                        </a:rPr>
                        <a:t>勇於承擔</a:t>
                      </a:r>
                    </a:p>
                  </a:txBody>
                  <a:tcPr anchor="ctr"/>
                </a:tc>
                <a:extLst>
                  <a:ext uri="{0D108BD9-81ED-4DB2-BD59-A6C34878D82A}">
                    <a16:rowId xmlns:a16="http://schemas.microsoft.com/office/drawing/2014/main" val="1716054475"/>
                  </a:ext>
                </a:extLst>
              </a:tr>
            </a:tbl>
          </a:graphicData>
        </a:graphic>
      </p:graphicFrame>
      <p:sp>
        <p:nvSpPr>
          <p:cNvPr id="5" name="箭號: 向左 4">
            <a:extLst>
              <a:ext uri="{FF2B5EF4-FFF2-40B4-BE49-F238E27FC236}">
                <a16:creationId xmlns:a16="http://schemas.microsoft.com/office/drawing/2014/main" id="{68BFD762-510F-E164-A4F3-F06DFBBC38A7}"/>
              </a:ext>
            </a:extLst>
          </p:cNvPr>
          <p:cNvSpPr/>
          <p:nvPr/>
        </p:nvSpPr>
        <p:spPr>
          <a:xfrm>
            <a:off x="2892595" y="4765690"/>
            <a:ext cx="2986439" cy="360356"/>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文字方塊 5">
            <a:extLst>
              <a:ext uri="{FF2B5EF4-FFF2-40B4-BE49-F238E27FC236}">
                <a16:creationId xmlns:a16="http://schemas.microsoft.com/office/drawing/2014/main" id="{F5D56EA8-C9C0-6AC2-1554-C17B44CE7825}"/>
              </a:ext>
            </a:extLst>
          </p:cNvPr>
          <p:cNvSpPr txBox="1"/>
          <p:nvPr/>
        </p:nvSpPr>
        <p:spPr>
          <a:xfrm>
            <a:off x="10243082" y="5504415"/>
            <a:ext cx="1594565" cy="1200329"/>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zh-TW" altLang="en-US" dirty="0">
                <a:latin typeface="微軟正黑體" panose="020B0604030504040204" pitchFamily="34" charset="-120"/>
                <a:ea typeface="微軟正黑體" panose="020B0604030504040204" pitchFamily="34" charset="-120"/>
              </a:rPr>
              <a:t>一字一句一念隨喜授記成佛</a:t>
            </a:r>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五種法師</a:t>
            </a:r>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三軌弘經</a:t>
            </a:r>
          </a:p>
        </p:txBody>
      </p:sp>
      <p:sp>
        <p:nvSpPr>
          <p:cNvPr id="8" name="文字方塊 7">
            <a:extLst>
              <a:ext uri="{FF2B5EF4-FFF2-40B4-BE49-F238E27FC236}">
                <a16:creationId xmlns:a16="http://schemas.microsoft.com/office/drawing/2014/main" id="{15D8DE2B-5C08-F7CC-32EA-5E12073FE505}"/>
              </a:ext>
            </a:extLst>
          </p:cNvPr>
          <p:cNvSpPr txBox="1"/>
          <p:nvPr/>
        </p:nvSpPr>
        <p:spPr>
          <a:xfrm>
            <a:off x="8579447" y="5504415"/>
            <a:ext cx="1594565" cy="1200329"/>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zh-TW" altLang="en-US" dirty="0">
                <a:latin typeface="微軟正黑體" panose="020B0604030504040204" pitchFamily="34" charset="-120"/>
                <a:ea typeface="微軟正黑體" panose="020B0604030504040204" pitchFamily="34" charset="-120"/>
              </a:rPr>
              <a:t>多寶佛佛塔來見證釋迦佛法</a:t>
            </a:r>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佛陀前世求法</a:t>
            </a:r>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惡人亦可成佛</a:t>
            </a:r>
          </a:p>
        </p:txBody>
      </p:sp>
      <p:sp>
        <p:nvSpPr>
          <p:cNvPr id="10" name="文字方塊 9">
            <a:extLst>
              <a:ext uri="{FF2B5EF4-FFF2-40B4-BE49-F238E27FC236}">
                <a16:creationId xmlns:a16="http://schemas.microsoft.com/office/drawing/2014/main" id="{4833F8B5-B259-444F-88C8-31CD17C079C8}"/>
              </a:ext>
            </a:extLst>
          </p:cNvPr>
          <p:cNvSpPr txBox="1"/>
          <p:nvPr/>
        </p:nvSpPr>
        <p:spPr>
          <a:xfrm>
            <a:off x="3588533" y="5504415"/>
            <a:ext cx="1594565" cy="1200329"/>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zh-TW" altLang="en-US" dirty="0">
                <a:latin typeface="微軟正黑體" panose="020B0604030504040204" pitchFamily="34" charset="-120"/>
                <a:ea typeface="微軟正黑體" panose="020B0604030504040204" pitchFamily="34" charset="-120"/>
              </a:rPr>
              <a:t>修行用功不同不同分別功德聞法隨喜轉教功德無量無邊</a:t>
            </a:r>
          </a:p>
        </p:txBody>
      </p:sp>
      <p:sp>
        <p:nvSpPr>
          <p:cNvPr id="12" name="文字方塊 11">
            <a:extLst>
              <a:ext uri="{FF2B5EF4-FFF2-40B4-BE49-F238E27FC236}">
                <a16:creationId xmlns:a16="http://schemas.microsoft.com/office/drawing/2014/main" id="{46F5764A-4828-3492-59A8-27834A4BE818}"/>
              </a:ext>
            </a:extLst>
          </p:cNvPr>
          <p:cNvSpPr txBox="1"/>
          <p:nvPr/>
        </p:nvSpPr>
        <p:spPr>
          <a:xfrm>
            <a:off x="5252171" y="5504415"/>
            <a:ext cx="1594565" cy="1200329"/>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zh-TW" altLang="en-US" dirty="0">
                <a:latin typeface="微軟正黑體" panose="020B0604030504040204" pitchFamily="34" charset="-120"/>
                <a:ea typeface="微軟正黑體" panose="020B0604030504040204" pitchFamily="34" charset="-120"/>
              </a:rPr>
              <a:t>他方菩薩護法提起精進之心佛壽無量真實良醫狂子譬喻</a:t>
            </a:r>
          </a:p>
        </p:txBody>
      </p:sp>
      <p:sp>
        <p:nvSpPr>
          <p:cNvPr id="14" name="文字方塊 13">
            <a:extLst>
              <a:ext uri="{FF2B5EF4-FFF2-40B4-BE49-F238E27FC236}">
                <a16:creationId xmlns:a16="http://schemas.microsoft.com/office/drawing/2014/main" id="{C33F1DE4-7D8C-6CCA-E2DB-BACB2109147C}"/>
              </a:ext>
            </a:extLst>
          </p:cNvPr>
          <p:cNvSpPr txBox="1"/>
          <p:nvPr/>
        </p:nvSpPr>
        <p:spPr>
          <a:xfrm>
            <a:off x="6915809" y="5504415"/>
            <a:ext cx="1594565" cy="1200329"/>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zh-TW" altLang="en-US" dirty="0">
                <a:latin typeface="微軟正黑體" panose="020B0604030504040204" pitchFamily="34" charset="-120"/>
                <a:ea typeface="微軟正黑體" panose="020B0604030504040204" pitchFamily="34" charset="-120"/>
              </a:rPr>
              <a:t>菩薩發願傳法羅漢異國弘經身口意願安樂髻中明珠譬喻</a:t>
            </a:r>
          </a:p>
        </p:txBody>
      </p:sp>
      <p:sp>
        <p:nvSpPr>
          <p:cNvPr id="16" name="文字方塊 15">
            <a:extLst>
              <a:ext uri="{FF2B5EF4-FFF2-40B4-BE49-F238E27FC236}">
                <a16:creationId xmlns:a16="http://schemas.microsoft.com/office/drawing/2014/main" id="{0B714366-9DB3-9B13-AB9F-FC322BA56FAF}"/>
              </a:ext>
            </a:extLst>
          </p:cNvPr>
          <p:cNvSpPr txBox="1"/>
          <p:nvPr/>
        </p:nvSpPr>
        <p:spPr>
          <a:xfrm>
            <a:off x="1924895" y="5504415"/>
            <a:ext cx="1594565" cy="1200329"/>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zh-TW" altLang="en-US" dirty="0">
                <a:latin typeface="微軟正黑體" panose="020B0604030504040204" pitchFamily="34" charset="-120"/>
                <a:ea typeface="微軟正黑體" panose="020B0604030504040204" pitchFamily="34" charset="-120"/>
              </a:rPr>
              <a:t>眼耳鼻舌身意六千清淨功德恭敬讚嘆人人行菩薩道成佛</a:t>
            </a:r>
          </a:p>
        </p:txBody>
      </p:sp>
      <p:sp>
        <p:nvSpPr>
          <p:cNvPr id="18" name="文字方塊 17">
            <a:extLst>
              <a:ext uri="{FF2B5EF4-FFF2-40B4-BE49-F238E27FC236}">
                <a16:creationId xmlns:a16="http://schemas.microsoft.com/office/drawing/2014/main" id="{6882905C-A272-E004-218B-40143CA0E5C6}"/>
              </a:ext>
            </a:extLst>
          </p:cNvPr>
          <p:cNvSpPr txBox="1"/>
          <p:nvPr/>
        </p:nvSpPr>
        <p:spPr>
          <a:xfrm>
            <a:off x="261257" y="5504415"/>
            <a:ext cx="1594565" cy="1200329"/>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zh-TW" altLang="en-US" dirty="0">
                <a:latin typeface="微軟正黑體" panose="020B0604030504040204" pitchFamily="34" charset="-120"/>
                <a:ea typeface="微軟正黑體" panose="020B0604030504040204" pitchFamily="34" charset="-120"/>
              </a:rPr>
              <a:t>佛陀神力放光菩薩覺悟受持佛陀付囑大法弟子一心流布</a:t>
            </a:r>
          </a:p>
        </p:txBody>
      </p:sp>
    </p:spTree>
    <p:extLst>
      <p:ext uri="{BB962C8B-B14F-4D97-AF65-F5344CB8AC3E}">
        <p14:creationId xmlns:p14="http://schemas.microsoft.com/office/powerpoint/2010/main" val="3846475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8179CF24-4BA8-5A10-22E7-28E71E5CC63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A6047D0-DEA0-40D4-AF5D-F38761EEBEA3}" type="slidenum">
              <a:rPr kumimoji="0" lang="zh-TW" altLang="en-US" sz="1000" b="0" i="0" u="none" strike="noStrike" kern="1200" cap="none" spc="0" normalizeH="0" baseline="0" noProof="0" smtClean="0">
                <a:ln>
                  <a:noFill/>
                </a:ln>
                <a:solidFill>
                  <a:prstClr val="white"/>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zh-TW" altLang="en-US" sz="10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4" name="文字方塊 3">
            <a:extLst>
              <a:ext uri="{FF2B5EF4-FFF2-40B4-BE49-F238E27FC236}">
                <a16:creationId xmlns:a16="http://schemas.microsoft.com/office/drawing/2014/main" id="{33CA771C-03EF-C4C0-ADEE-DD5CDFA5CA4C}"/>
              </a:ext>
            </a:extLst>
          </p:cNvPr>
          <p:cNvSpPr txBox="1"/>
          <p:nvPr/>
        </p:nvSpPr>
        <p:spPr>
          <a:xfrm>
            <a:off x="767254" y="1268937"/>
            <a:ext cx="10594428" cy="4401205"/>
          </a:xfrm>
          <a:prstGeom prst="rect">
            <a:avLst/>
          </a:prstGeom>
          <a:noFill/>
        </p:spPr>
        <p:txBody>
          <a:bodyPr wrap="square">
            <a:spAutoFit/>
          </a:bodyPr>
          <a:lstStyle/>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4000" b="0" i="0" u="none" strike="noStrike" kern="1200" cap="none" spc="0" normalizeH="0" baseline="0" noProof="0" dirty="0">
                <a:ln>
                  <a:noFill/>
                </a:ln>
                <a:solidFill>
                  <a:srgbClr val="FFC000"/>
                </a:solidFill>
                <a:effectLst/>
                <a:uLnTx/>
                <a:uFillTx/>
                <a:latin typeface="微軟正黑體" panose="020B0604030504040204" pitchFamily="34" charset="-120"/>
                <a:ea typeface="微軟正黑體" panose="020B0604030504040204" pitchFamily="34" charset="-120"/>
                <a:cs typeface="+mn-cs"/>
              </a:rPr>
              <a:t>五種法師</a:t>
            </a:r>
            <a:r>
              <a:rPr kumimoji="0" lang="zh-TW" altLang="en-US" sz="40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：對經文進行</a:t>
            </a:r>
            <a:r>
              <a:rPr kumimoji="0" lang="zh-TW" altLang="en-US" sz="4000" b="0" i="0" u="none" strike="noStrike" kern="1200" cap="none" spc="0" normalizeH="0" baseline="0" noProof="0" dirty="0">
                <a:ln>
                  <a:noFill/>
                </a:ln>
                <a:solidFill>
                  <a:srgbClr val="FFC000"/>
                </a:solidFill>
                <a:effectLst/>
                <a:uLnTx/>
                <a:uFillTx/>
                <a:latin typeface="微軟正黑體" panose="020B0604030504040204" pitchFamily="34" charset="-120"/>
                <a:ea typeface="微軟正黑體" panose="020B0604030504040204" pitchFamily="34" charset="-120"/>
                <a:cs typeface="+mn-cs"/>
              </a:rPr>
              <a:t>受持</a:t>
            </a:r>
            <a:r>
              <a:rPr kumimoji="0" lang="zh-TW" altLang="en-US" sz="40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r>
              <a:rPr kumimoji="0" lang="zh-TW" altLang="en-US" sz="4000" b="0" i="0" u="none" strike="noStrike" kern="1200" cap="none" spc="0" normalizeH="0" baseline="0" noProof="0" dirty="0">
                <a:ln>
                  <a:noFill/>
                </a:ln>
                <a:solidFill>
                  <a:srgbClr val="FFC000"/>
                </a:solidFill>
                <a:effectLst/>
                <a:uLnTx/>
                <a:uFillTx/>
                <a:latin typeface="微軟正黑體" panose="020B0604030504040204" pitchFamily="34" charset="-120"/>
                <a:ea typeface="微軟正黑體" panose="020B0604030504040204" pitchFamily="34" charset="-120"/>
                <a:cs typeface="+mn-cs"/>
              </a:rPr>
              <a:t>讀</a:t>
            </a:r>
            <a:r>
              <a:rPr kumimoji="0" lang="zh-TW" altLang="en-US" sz="40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r>
              <a:rPr kumimoji="0" lang="zh-TW" altLang="en-US" sz="4000" b="0" i="0" u="none" strike="noStrike" kern="1200" cap="none" spc="0" normalizeH="0" baseline="0" noProof="0" dirty="0">
                <a:ln>
                  <a:noFill/>
                </a:ln>
                <a:solidFill>
                  <a:srgbClr val="FFC000"/>
                </a:solidFill>
                <a:effectLst/>
                <a:uLnTx/>
                <a:uFillTx/>
                <a:latin typeface="微軟正黑體" panose="020B0604030504040204" pitchFamily="34" charset="-120"/>
                <a:ea typeface="微軟正黑體" panose="020B0604030504040204" pitchFamily="34" charset="-120"/>
                <a:cs typeface="+mn-cs"/>
              </a:rPr>
              <a:t>誦</a:t>
            </a:r>
            <a:r>
              <a:rPr kumimoji="0" lang="zh-TW" altLang="en-US" sz="40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r>
              <a:rPr kumimoji="0" lang="zh-TW" altLang="en-US" sz="4000" b="0" i="0" u="none" strike="noStrike" kern="1200" cap="none" spc="0" normalizeH="0" baseline="0" noProof="0" dirty="0">
                <a:ln>
                  <a:noFill/>
                </a:ln>
                <a:solidFill>
                  <a:srgbClr val="FFC000"/>
                </a:solidFill>
                <a:effectLst/>
                <a:uLnTx/>
                <a:uFillTx/>
                <a:latin typeface="微軟正黑體" panose="020B0604030504040204" pitchFamily="34" charset="-120"/>
                <a:ea typeface="微軟正黑體" panose="020B0604030504040204" pitchFamily="34" charset="-120"/>
                <a:cs typeface="+mn-cs"/>
              </a:rPr>
              <a:t>解說</a:t>
            </a:r>
            <a:r>
              <a:rPr kumimoji="0" lang="zh-TW" altLang="en-US" sz="40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r>
              <a:rPr kumimoji="0" lang="zh-TW" altLang="en-US" sz="4000" b="0" i="0" u="none" strike="noStrike" kern="1200" cap="none" spc="0" normalizeH="0" baseline="0" noProof="0" dirty="0">
                <a:ln>
                  <a:noFill/>
                </a:ln>
                <a:solidFill>
                  <a:srgbClr val="FFC000"/>
                </a:solidFill>
                <a:effectLst/>
                <a:uLnTx/>
                <a:uFillTx/>
                <a:latin typeface="微軟正黑體" panose="020B0604030504040204" pitchFamily="34" charset="-120"/>
                <a:ea typeface="微軟正黑體" panose="020B0604030504040204" pitchFamily="34" charset="-120"/>
                <a:cs typeface="+mn-cs"/>
              </a:rPr>
              <a:t>書寫</a:t>
            </a:r>
            <a:r>
              <a:rPr kumimoji="0" lang="zh-TW" altLang="en-US" sz="40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之人，皆可稱為法師。</a:t>
            </a:r>
            <a:endParaRPr kumimoji="0" lang="en-US" altLang="zh-TW" sz="40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4000" b="0" i="0" u="none" strike="noStrike" kern="1200" cap="none" spc="0" normalizeH="0" baseline="0" noProof="0" dirty="0">
                <a:ln>
                  <a:noFill/>
                </a:ln>
                <a:solidFill>
                  <a:srgbClr val="FFC000"/>
                </a:solidFill>
                <a:effectLst/>
                <a:uLnTx/>
                <a:uFillTx/>
                <a:latin typeface="微軟正黑體" panose="020B0604030504040204" pitchFamily="34" charset="-120"/>
                <a:ea typeface="微軟正黑體" panose="020B0604030504040204" pitchFamily="34" charset="-120"/>
                <a:cs typeface="+mn-cs"/>
              </a:rPr>
              <a:t>一念隨喜</a:t>
            </a:r>
            <a:r>
              <a:rPr kumimoji="0" lang="zh-TW" altLang="en-US" sz="40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：聞</a:t>
            </a:r>
            <a:r>
              <a:rPr kumimoji="0" lang="en-US" altLang="zh-TW" sz="40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r>
              <a:rPr kumimoji="0" lang="zh-TW" altLang="en-US" sz="4000" b="0" i="0" u="none" strike="noStrike" kern="1200" cap="none" spc="0" normalizeH="0" baseline="0" noProof="0" dirty="0">
                <a:ln>
                  <a:noFill/>
                </a:ln>
                <a:solidFill>
                  <a:srgbClr val="FFC000"/>
                </a:solidFill>
                <a:effectLst/>
                <a:uLnTx/>
                <a:uFillTx/>
                <a:latin typeface="微軟正黑體" panose="020B0604030504040204" pitchFamily="34" charset="-120"/>
                <a:ea typeface="微軟正黑體" panose="020B0604030504040204" pitchFamily="34" charset="-120"/>
                <a:cs typeface="+mn-cs"/>
              </a:rPr>
              <a:t>法華經</a:t>
            </a:r>
            <a:r>
              <a:rPr kumimoji="0" lang="en-US" altLang="zh-TW" sz="40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a:t>
            </a:r>
            <a:r>
              <a:rPr kumimoji="0" lang="zh-TW" altLang="en-US" sz="40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乃至一句一偈而隨喜者，佛皆與之授記阿耨多羅三藐三菩提。</a:t>
            </a:r>
            <a:endParaRPr kumimoji="0" lang="en-US" altLang="zh-TW" sz="40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4000" b="0" i="0" u="none" strike="noStrike" kern="1200" cap="none" spc="0" normalizeH="0" baseline="0" noProof="0" dirty="0">
                <a:ln>
                  <a:noFill/>
                </a:ln>
                <a:solidFill>
                  <a:srgbClr val="FFC000"/>
                </a:solidFill>
                <a:effectLst/>
                <a:uLnTx/>
                <a:uFillTx/>
                <a:latin typeface="微軟正黑體" panose="020B0604030504040204" pitchFamily="34" charset="-120"/>
                <a:ea typeface="微軟正黑體" panose="020B0604030504040204" pitchFamily="34" charset="-120"/>
                <a:cs typeface="+mn-cs"/>
              </a:rPr>
              <a:t>弘經三軌</a:t>
            </a:r>
            <a:r>
              <a:rPr kumimoji="0" lang="zh-TW" altLang="en-US" sz="40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：說法者應入如來室（大慈悲為室）、著如來衣（柔和忍辱衣）、坐如來座（諸法空為座），方能廣說此經。</a:t>
            </a:r>
          </a:p>
        </p:txBody>
      </p:sp>
    </p:spTree>
    <p:extLst>
      <p:ext uri="{BB962C8B-B14F-4D97-AF65-F5344CB8AC3E}">
        <p14:creationId xmlns:p14="http://schemas.microsoft.com/office/powerpoint/2010/main" val="24553779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DF176AEC-C58C-2BC4-7D60-0F65FA20CF8A}"/>
              </a:ext>
            </a:extLst>
          </p:cNvPr>
          <p:cNvSpPr>
            <a:spLocks noGrp="1"/>
          </p:cNvSpPr>
          <p:nvPr>
            <p:ph type="sldNum" sz="quarter" idx="12"/>
          </p:nvPr>
        </p:nvSpPr>
        <p:spPr/>
        <p:txBody>
          <a:bodyPr/>
          <a:lstStyle/>
          <a:p>
            <a:fld id="{9A6047D0-DEA0-40D4-AF5D-F38761EEBEA3}" type="slidenum">
              <a:rPr lang="zh-TW" altLang="en-US" smtClean="0"/>
              <a:t>27</a:t>
            </a:fld>
            <a:endParaRPr lang="zh-TW" altLang="en-US"/>
          </a:p>
        </p:txBody>
      </p:sp>
      <p:pic>
        <p:nvPicPr>
          <p:cNvPr id="4" name="圖片 3">
            <a:extLst>
              <a:ext uri="{FF2B5EF4-FFF2-40B4-BE49-F238E27FC236}">
                <a16:creationId xmlns:a16="http://schemas.microsoft.com/office/drawing/2014/main" id="{0692C90A-BD68-9D3C-0ABF-15D57D663B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3909"/>
            <a:ext cx="12192000" cy="6650182"/>
          </a:xfrm>
          <a:prstGeom prst="rect">
            <a:avLst/>
          </a:prstGeom>
        </p:spPr>
      </p:pic>
      <p:sp>
        <p:nvSpPr>
          <p:cNvPr id="5" name="矩形 4">
            <a:extLst>
              <a:ext uri="{FF2B5EF4-FFF2-40B4-BE49-F238E27FC236}">
                <a16:creationId xmlns:a16="http://schemas.microsoft.com/office/drawing/2014/main" id="{903E7BFD-12BD-8006-E70F-A13DACB6E6C5}"/>
              </a:ext>
            </a:extLst>
          </p:cNvPr>
          <p:cNvSpPr/>
          <p:nvPr/>
        </p:nvSpPr>
        <p:spPr>
          <a:xfrm>
            <a:off x="3396343" y="1630605"/>
            <a:ext cx="5369285" cy="33332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5D0AC7BB-8267-6D90-5DE0-23CEEBDC5BF9}"/>
              </a:ext>
            </a:extLst>
          </p:cNvPr>
          <p:cNvSpPr/>
          <p:nvPr/>
        </p:nvSpPr>
        <p:spPr>
          <a:xfrm>
            <a:off x="5211630" y="1963933"/>
            <a:ext cx="1603578" cy="33332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318797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A8FED-93D0-B02A-80A5-3064F0D57DBF}"/>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3396E11A-BCE3-B554-FC23-B2F636441111}"/>
              </a:ext>
            </a:extLst>
          </p:cNvPr>
          <p:cNvSpPr>
            <a:spLocks noGrp="1"/>
          </p:cNvSpPr>
          <p:nvPr>
            <p:ph type="sldNum" sz="quarter" idx="12"/>
          </p:nvPr>
        </p:nvSpPr>
        <p:spPr/>
        <p:txBody>
          <a:bodyPr/>
          <a:lstStyle/>
          <a:p>
            <a:fld id="{9A6047D0-DEA0-40D4-AF5D-F38761EEBEA3}" type="slidenum">
              <a:rPr lang="zh-TW" altLang="en-US" smtClean="0"/>
              <a:t>28</a:t>
            </a:fld>
            <a:endParaRPr lang="zh-TW" altLang="en-US"/>
          </a:p>
        </p:txBody>
      </p:sp>
      <p:pic>
        <p:nvPicPr>
          <p:cNvPr id="4" name="圖片 3">
            <a:extLst>
              <a:ext uri="{FF2B5EF4-FFF2-40B4-BE49-F238E27FC236}">
                <a16:creationId xmlns:a16="http://schemas.microsoft.com/office/drawing/2014/main" id="{0E3CFC8B-6646-939A-9AF6-ECF6A4E03A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3909"/>
            <a:ext cx="12192000" cy="6650182"/>
          </a:xfrm>
          <a:prstGeom prst="rect">
            <a:avLst/>
          </a:prstGeom>
        </p:spPr>
      </p:pic>
      <p:sp>
        <p:nvSpPr>
          <p:cNvPr id="5" name="矩形 4">
            <a:extLst>
              <a:ext uri="{FF2B5EF4-FFF2-40B4-BE49-F238E27FC236}">
                <a16:creationId xmlns:a16="http://schemas.microsoft.com/office/drawing/2014/main" id="{48427AC9-6E25-191F-69C5-1683E155A750}"/>
              </a:ext>
            </a:extLst>
          </p:cNvPr>
          <p:cNvSpPr/>
          <p:nvPr/>
        </p:nvSpPr>
        <p:spPr>
          <a:xfrm>
            <a:off x="3396343" y="1630605"/>
            <a:ext cx="5369285" cy="33332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983D3403-73FB-EDA4-6A51-560E1E2C25BC}"/>
              </a:ext>
            </a:extLst>
          </p:cNvPr>
          <p:cNvSpPr/>
          <p:nvPr/>
        </p:nvSpPr>
        <p:spPr>
          <a:xfrm>
            <a:off x="5211630" y="1963933"/>
            <a:ext cx="1603578" cy="33332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文字方塊 2">
            <a:extLst>
              <a:ext uri="{FF2B5EF4-FFF2-40B4-BE49-F238E27FC236}">
                <a16:creationId xmlns:a16="http://schemas.microsoft.com/office/drawing/2014/main" id="{FB426584-EFB6-57D5-248C-6766BE4717C4}"/>
              </a:ext>
            </a:extLst>
          </p:cNvPr>
          <p:cNvSpPr txBox="1"/>
          <p:nvPr/>
        </p:nvSpPr>
        <p:spPr>
          <a:xfrm>
            <a:off x="252999" y="792780"/>
            <a:ext cx="2792749" cy="954107"/>
          </a:xfrm>
          <a:prstGeom prst="rect">
            <a:avLst/>
          </a:prstGeom>
          <a:noFill/>
        </p:spPr>
        <p:txBody>
          <a:bodyPr wrap="square" rtlCol="0">
            <a:spAutoFit/>
          </a:bodyPr>
          <a:lstStyle/>
          <a:p>
            <a:pPr algn="ctr"/>
            <a:r>
              <a:rPr lang="zh-TW" altLang="en-US" sz="2800" b="1" dirty="0">
                <a:solidFill>
                  <a:srgbClr val="C00000"/>
                </a:solidFill>
                <a:latin typeface="微軟正黑體" panose="020B0604030504040204" pitchFamily="34" charset="-120"/>
                <a:ea typeface="微軟正黑體" panose="020B0604030504040204" pitchFamily="34" charset="-120"/>
              </a:rPr>
              <a:t>身受持用</a:t>
            </a:r>
            <a:r>
              <a:rPr lang="en-US" altLang="zh-TW" sz="2800" b="1" dirty="0">
                <a:solidFill>
                  <a:srgbClr val="C00000"/>
                </a:solidFill>
                <a:latin typeface="微軟正黑體" panose="020B0604030504040204" pitchFamily="34" charset="-120"/>
                <a:ea typeface="微軟正黑體" panose="020B0604030504040204" pitchFamily="34" charset="-120"/>
              </a:rPr>
              <a:t>(</a:t>
            </a:r>
            <a:r>
              <a:rPr lang="zh-TW" altLang="en-US" sz="2800" b="1" dirty="0">
                <a:solidFill>
                  <a:srgbClr val="C00000"/>
                </a:solidFill>
                <a:latin typeface="微軟正黑體" panose="020B0604030504040204" pitchFamily="34" charset="-120"/>
                <a:ea typeface="微軟正黑體" panose="020B0604030504040204" pitchFamily="34" charset="-120"/>
              </a:rPr>
              <a:t>應用</a:t>
            </a:r>
            <a:r>
              <a:rPr lang="en-US" altLang="zh-TW" sz="2800" b="1" dirty="0">
                <a:solidFill>
                  <a:srgbClr val="C00000"/>
                </a:solidFill>
                <a:latin typeface="微軟正黑體" panose="020B0604030504040204" pitchFamily="34" charset="-120"/>
                <a:ea typeface="微軟正黑體" panose="020B0604030504040204" pitchFamily="34" charset="-120"/>
              </a:rPr>
              <a:t>)</a:t>
            </a:r>
          </a:p>
          <a:p>
            <a:pPr algn="ctr"/>
            <a:r>
              <a:rPr lang="zh-TW" altLang="en-US" sz="2800" b="1" dirty="0">
                <a:solidFill>
                  <a:srgbClr val="C00000"/>
                </a:solidFill>
                <a:latin typeface="微軟正黑體" panose="020B0604030504040204" pitchFamily="34" charset="-120"/>
                <a:ea typeface="微軟正黑體" panose="020B0604030504040204" pitchFamily="34" charset="-120"/>
              </a:rPr>
              <a:t>法入心，法入行</a:t>
            </a:r>
          </a:p>
        </p:txBody>
      </p:sp>
      <p:sp>
        <p:nvSpPr>
          <p:cNvPr id="8" name="文字方塊 7">
            <a:extLst>
              <a:ext uri="{FF2B5EF4-FFF2-40B4-BE49-F238E27FC236}">
                <a16:creationId xmlns:a16="http://schemas.microsoft.com/office/drawing/2014/main" id="{51FF5B06-B67C-2471-3317-B47EB23A95EA}"/>
              </a:ext>
            </a:extLst>
          </p:cNvPr>
          <p:cNvSpPr txBox="1"/>
          <p:nvPr/>
        </p:nvSpPr>
        <p:spPr>
          <a:xfrm>
            <a:off x="4699625" y="1575801"/>
            <a:ext cx="2792749" cy="954107"/>
          </a:xfrm>
          <a:prstGeom prst="rect">
            <a:avLst/>
          </a:prstGeom>
          <a:noFill/>
        </p:spPr>
        <p:txBody>
          <a:bodyPr wrap="square" rtlCol="0">
            <a:spAutoFit/>
          </a:bodyPr>
          <a:lstStyle/>
          <a:p>
            <a:pPr algn="ctr"/>
            <a:r>
              <a:rPr lang="zh-TW" altLang="en-US" sz="2800" b="1" dirty="0">
                <a:solidFill>
                  <a:srgbClr val="C00000"/>
                </a:solidFill>
                <a:latin typeface="微軟正黑體" panose="020B0604030504040204" pitchFamily="34" charset="-120"/>
                <a:ea typeface="微軟正黑體" panose="020B0604030504040204" pitchFamily="34" charset="-120"/>
              </a:rPr>
              <a:t>梵唄、手語</a:t>
            </a:r>
            <a:endParaRPr lang="en-US" altLang="zh-TW" sz="2800" b="1" dirty="0">
              <a:solidFill>
                <a:srgbClr val="C00000"/>
              </a:solidFill>
              <a:latin typeface="微軟正黑體" panose="020B0604030504040204" pitchFamily="34" charset="-120"/>
              <a:ea typeface="微軟正黑體" panose="020B0604030504040204" pitchFamily="34" charset="-120"/>
            </a:endParaRPr>
          </a:p>
          <a:p>
            <a:pPr algn="ctr"/>
            <a:r>
              <a:rPr lang="zh-TW" altLang="en-US" sz="2800" b="1" dirty="0">
                <a:solidFill>
                  <a:srgbClr val="C00000"/>
                </a:solidFill>
                <a:latin typeface="微軟正黑體" panose="020B0604030504040204" pitchFamily="34" charset="-120"/>
                <a:ea typeface="微軟正黑體" panose="020B0604030504040204" pitchFamily="34" charset="-120"/>
              </a:rPr>
              <a:t>經藏演繹</a:t>
            </a:r>
          </a:p>
        </p:txBody>
      </p:sp>
      <p:sp>
        <p:nvSpPr>
          <p:cNvPr id="10" name="文字方塊 9">
            <a:extLst>
              <a:ext uri="{FF2B5EF4-FFF2-40B4-BE49-F238E27FC236}">
                <a16:creationId xmlns:a16="http://schemas.microsoft.com/office/drawing/2014/main" id="{726882BF-47F7-7B90-BA80-B48C84F82462}"/>
              </a:ext>
            </a:extLst>
          </p:cNvPr>
          <p:cNvSpPr txBox="1"/>
          <p:nvPr/>
        </p:nvSpPr>
        <p:spPr>
          <a:xfrm>
            <a:off x="9466818" y="1575801"/>
            <a:ext cx="2792749" cy="954107"/>
          </a:xfrm>
          <a:prstGeom prst="rect">
            <a:avLst/>
          </a:prstGeom>
          <a:noFill/>
        </p:spPr>
        <p:txBody>
          <a:bodyPr wrap="square" rtlCol="0">
            <a:spAutoFit/>
          </a:bodyPr>
          <a:lstStyle/>
          <a:p>
            <a:pPr algn="ctr"/>
            <a:r>
              <a:rPr lang="zh-TW" altLang="en-US" sz="2800" b="1" dirty="0">
                <a:solidFill>
                  <a:srgbClr val="C00000"/>
                </a:solidFill>
                <a:latin typeface="微軟正黑體" panose="020B0604030504040204" pitchFamily="34" charset="-120"/>
                <a:ea typeface="微軟正黑體" panose="020B0604030504040204" pitchFamily="34" charset="-120"/>
              </a:rPr>
              <a:t>抄經、印經</a:t>
            </a:r>
            <a:endParaRPr lang="en-US" altLang="zh-TW" sz="2800" b="1" dirty="0">
              <a:solidFill>
                <a:srgbClr val="C00000"/>
              </a:solidFill>
              <a:latin typeface="微軟正黑體" panose="020B0604030504040204" pitchFamily="34" charset="-120"/>
              <a:ea typeface="微軟正黑體" panose="020B0604030504040204" pitchFamily="34" charset="-120"/>
            </a:endParaRPr>
          </a:p>
          <a:p>
            <a:pPr algn="ctr"/>
            <a:r>
              <a:rPr lang="zh-TW" altLang="en-US" sz="2800" b="1" dirty="0">
                <a:solidFill>
                  <a:srgbClr val="C00000"/>
                </a:solidFill>
                <a:latin typeface="微軟正黑體" panose="020B0604030504040204" pitchFamily="34" charset="-120"/>
                <a:ea typeface="微軟正黑體" panose="020B0604030504040204" pitchFamily="34" charset="-120"/>
              </a:rPr>
              <a:t>網頁傳播</a:t>
            </a:r>
          </a:p>
        </p:txBody>
      </p:sp>
      <p:sp>
        <p:nvSpPr>
          <p:cNvPr id="12" name="文字方塊 11">
            <a:extLst>
              <a:ext uri="{FF2B5EF4-FFF2-40B4-BE49-F238E27FC236}">
                <a16:creationId xmlns:a16="http://schemas.microsoft.com/office/drawing/2014/main" id="{9928ECEB-FAC5-5DBD-CF3C-07559174105F}"/>
              </a:ext>
            </a:extLst>
          </p:cNvPr>
          <p:cNvSpPr txBox="1"/>
          <p:nvPr/>
        </p:nvSpPr>
        <p:spPr>
          <a:xfrm>
            <a:off x="7596727" y="1320215"/>
            <a:ext cx="2156123" cy="954107"/>
          </a:xfrm>
          <a:prstGeom prst="rect">
            <a:avLst/>
          </a:prstGeom>
          <a:noFill/>
        </p:spPr>
        <p:txBody>
          <a:bodyPr wrap="square" rtlCol="0">
            <a:spAutoFit/>
          </a:bodyPr>
          <a:lstStyle/>
          <a:p>
            <a:pPr algn="ctr"/>
            <a:r>
              <a:rPr lang="zh-TW" altLang="en-US" sz="2800" b="1" dirty="0">
                <a:solidFill>
                  <a:srgbClr val="C00000"/>
                </a:solidFill>
                <a:latin typeface="微軟正黑體" panose="020B0604030504040204" pitchFamily="34" charset="-120"/>
                <a:ea typeface="微軟正黑體" panose="020B0604030504040204" pitchFamily="34" charset="-120"/>
              </a:rPr>
              <a:t>大眾解說</a:t>
            </a:r>
            <a:endParaRPr lang="en-US" altLang="zh-TW" sz="2800" b="1" dirty="0">
              <a:solidFill>
                <a:srgbClr val="C00000"/>
              </a:solidFill>
              <a:latin typeface="微軟正黑體" panose="020B0604030504040204" pitchFamily="34" charset="-120"/>
              <a:ea typeface="微軟正黑體" panose="020B0604030504040204" pitchFamily="34" charset="-120"/>
            </a:endParaRPr>
          </a:p>
          <a:p>
            <a:pPr algn="ctr"/>
            <a:r>
              <a:rPr lang="zh-TW" altLang="en-US" sz="2800" b="1" dirty="0">
                <a:solidFill>
                  <a:srgbClr val="C00000"/>
                </a:solidFill>
                <a:latin typeface="微軟正黑體" panose="020B0604030504040204" pitchFamily="34" charset="-120"/>
                <a:ea typeface="微軟正黑體" panose="020B0604030504040204" pitchFamily="34" charset="-120"/>
              </a:rPr>
              <a:t>私下分享</a:t>
            </a:r>
          </a:p>
        </p:txBody>
      </p:sp>
      <p:sp>
        <p:nvSpPr>
          <p:cNvPr id="14" name="文字方塊 13">
            <a:extLst>
              <a:ext uri="{FF2B5EF4-FFF2-40B4-BE49-F238E27FC236}">
                <a16:creationId xmlns:a16="http://schemas.microsoft.com/office/drawing/2014/main" id="{30A89491-427D-067E-68A8-6360E0C6F3FA}"/>
              </a:ext>
            </a:extLst>
          </p:cNvPr>
          <p:cNvSpPr txBox="1"/>
          <p:nvPr/>
        </p:nvSpPr>
        <p:spPr>
          <a:xfrm>
            <a:off x="2819775" y="1588564"/>
            <a:ext cx="1623848" cy="523220"/>
          </a:xfrm>
          <a:prstGeom prst="rect">
            <a:avLst/>
          </a:prstGeom>
          <a:noFill/>
        </p:spPr>
        <p:txBody>
          <a:bodyPr wrap="square" rtlCol="0">
            <a:spAutoFit/>
          </a:bodyPr>
          <a:lstStyle/>
          <a:p>
            <a:pPr algn="ctr"/>
            <a:r>
              <a:rPr lang="zh-TW" altLang="en-US" sz="2800" b="1" dirty="0">
                <a:solidFill>
                  <a:srgbClr val="C00000"/>
                </a:solidFill>
                <a:latin typeface="微軟正黑體" panose="020B0604030504040204" pitchFamily="34" charset="-120"/>
                <a:ea typeface="微軟正黑體" panose="020B0604030504040204" pitchFamily="34" charset="-120"/>
              </a:rPr>
              <a:t>讀經</a:t>
            </a:r>
          </a:p>
        </p:txBody>
      </p:sp>
    </p:spTree>
    <p:extLst>
      <p:ext uri="{BB962C8B-B14F-4D97-AF65-F5344CB8AC3E}">
        <p14:creationId xmlns:p14="http://schemas.microsoft.com/office/powerpoint/2010/main" val="451727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96BBA126-41DB-E124-5390-DDF6DA29E6F6}"/>
              </a:ext>
            </a:extLst>
          </p:cNvPr>
          <p:cNvSpPr>
            <a:spLocks noGrp="1"/>
          </p:cNvSpPr>
          <p:nvPr>
            <p:ph type="sldNum" sz="quarter" idx="12"/>
          </p:nvPr>
        </p:nvSpPr>
        <p:spPr/>
        <p:txBody>
          <a:bodyPr/>
          <a:lstStyle/>
          <a:p>
            <a:fld id="{9A6047D0-DEA0-40D4-AF5D-F38761EEBEA3}" type="slidenum">
              <a:rPr lang="zh-TW" altLang="en-US" smtClean="0"/>
              <a:t>29</a:t>
            </a:fld>
            <a:endParaRPr lang="zh-TW" altLang="en-US"/>
          </a:p>
        </p:txBody>
      </p:sp>
      <p:pic>
        <p:nvPicPr>
          <p:cNvPr id="4" name="圖片 3">
            <a:extLst>
              <a:ext uri="{FF2B5EF4-FFF2-40B4-BE49-F238E27FC236}">
                <a16:creationId xmlns:a16="http://schemas.microsoft.com/office/drawing/2014/main" id="{B65AB10C-ABCD-0DBB-84C5-58304A16F4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3909"/>
            <a:ext cx="12192000" cy="6650182"/>
          </a:xfrm>
          <a:prstGeom prst="rect">
            <a:avLst/>
          </a:prstGeom>
        </p:spPr>
      </p:pic>
    </p:spTree>
    <p:extLst>
      <p:ext uri="{BB962C8B-B14F-4D97-AF65-F5344CB8AC3E}">
        <p14:creationId xmlns:p14="http://schemas.microsoft.com/office/powerpoint/2010/main" val="24811825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28B643D5-5252-F915-DD09-C5D602E77EE7}"/>
              </a:ext>
            </a:extLst>
          </p:cNvPr>
          <p:cNvSpPr>
            <a:spLocks noGrp="1"/>
          </p:cNvSpPr>
          <p:nvPr>
            <p:ph type="sldNum" sz="quarter" idx="12"/>
          </p:nvPr>
        </p:nvSpPr>
        <p:spPr/>
        <p:txBody>
          <a:bodyPr/>
          <a:lstStyle/>
          <a:p>
            <a:fld id="{9A6047D0-DEA0-40D4-AF5D-F38761EEBEA3}" type="slidenum">
              <a:rPr lang="zh-TW" altLang="en-US" smtClean="0"/>
              <a:t>30</a:t>
            </a:fld>
            <a:endParaRPr lang="zh-TW" altLang="en-US"/>
          </a:p>
        </p:txBody>
      </p:sp>
      <p:sp>
        <p:nvSpPr>
          <p:cNvPr id="4" name="文字方塊 3">
            <a:extLst>
              <a:ext uri="{FF2B5EF4-FFF2-40B4-BE49-F238E27FC236}">
                <a16:creationId xmlns:a16="http://schemas.microsoft.com/office/drawing/2014/main" id="{D65FB38F-2B98-F498-D5A2-A847A9E284DE}"/>
              </a:ext>
            </a:extLst>
          </p:cNvPr>
          <p:cNvSpPr txBox="1"/>
          <p:nvPr/>
        </p:nvSpPr>
        <p:spPr>
          <a:xfrm>
            <a:off x="319817" y="1628523"/>
            <a:ext cx="11342161" cy="4524315"/>
          </a:xfrm>
          <a:prstGeom prst="rect">
            <a:avLst/>
          </a:prstGeom>
          <a:noFill/>
        </p:spPr>
        <p:txBody>
          <a:bodyPr wrap="square">
            <a:spAutoFit/>
          </a:bodyPr>
          <a:lstStyle/>
          <a:p>
            <a:r>
              <a:rPr lang="zh-TW" altLang="en-US" sz="3600" b="1" dirty="0">
                <a:solidFill>
                  <a:srgbClr val="FFC000"/>
                </a:solidFill>
                <a:latin typeface="微軟正黑體" panose="020B0604030504040204" pitchFamily="34" charset="-120"/>
                <a:ea typeface="微軟正黑體" panose="020B0604030504040204" pitchFamily="34" charset="-120"/>
              </a:rPr>
              <a:t>菩薩行誼</a:t>
            </a:r>
            <a:r>
              <a:rPr lang="zh-TW" altLang="en-US" sz="3600" dirty="0">
                <a:latin typeface="微軟正黑體" panose="020B0604030504040204" pitchFamily="34" charset="-120"/>
                <a:ea typeface="微軟正黑體" panose="020B0604030504040204" pitchFamily="34" charset="-120"/>
              </a:rPr>
              <a:t>：不輕賤任何人，逢人便拜並稱「我深敬汝等。不敢輕慢。所以者何。汝等皆行菩薩道。當得作佛。」。</a:t>
            </a:r>
            <a:r>
              <a:rPr lang="en-US" altLang="zh-TW" sz="3600" dirty="0">
                <a:latin typeface="微軟正黑體" panose="020B0604030504040204" pitchFamily="34" charset="-120"/>
                <a:ea typeface="微軟正黑體" panose="020B0604030504040204" pitchFamily="34" charset="-120"/>
              </a:rPr>
              <a:t>(</a:t>
            </a:r>
            <a:r>
              <a:rPr lang="zh-TW" altLang="en-US" sz="3600" dirty="0">
                <a:solidFill>
                  <a:srgbClr val="FFC000"/>
                </a:solidFill>
                <a:latin typeface="微軟正黑體" panose="020B0604030504040204" pitchFamily="34" charset="-120"/>
                <a:ea typeface="微軟正黑體" panose="020B0604030504040204" pitchFamily="34" charset="-120"/>
              </a:rPr>
              <a:t>大慈悲為室</a:t>
            </a:r>
            <a:r>
              <a:rPr lang="en-US" altLang="zh-TW" sz="3600" dirty="0">
                <a:latin typeface="微軟正黑體" panose="020B0604030504040204" pitchFamily="34" charset="-120"/>
                <a:ea typeface="微軟正黑體" panose="020B0604030504040204" pitchFamily="34" charset="-120"/>
              </a:rPr>
              <a:t>)</a:t>
            </a:r>
          </a:p>
          <a:p>
            <a:r>
              <a:rPr lang="zh-TW" altLang="en-US" sz="3600" b="1" dirty="0">
                <a:solidFill>
                  <a:srgbClr val="FFC000"/>
                </a:solidFill>
                <a:latin typeface="微軟正黑體" panose="020B0604030504040204" pitchFamily="34" charset="-120"/>
                <a:ea typeface="微軟正黑體" panose="020B0604030504040204" pitchFamily="34" charset="-120"/>
              </a:rPr>
              <a:t>遭受逆境</a:t>
            </a:r>
            <a:r>
              <a:rPr lang="zh-TW" altLang="en-US" sz="3600" dirty="0">
                <a:latin typeface="微軟正黑體" panose="020B0604030504040204" pitchFamily="34" charset="-120"/>
                <a:ea typeface="微軟正黑體" panose="020B0604030504040204" pitchFamily="34" charset="-120"/>
              </a:rPr>
              <a:t>：常遭增上慢四眾以杖木擊石、惡口罵詈，但仍不生嗔恨。</a:t>
            </a:r>
            <a:r>
              <a:rPr lang="en-US" altLang="zh-TW" sz="3600" dirty="0">
                <a:latin typeface="微軟正黑體" panose="020B0604030504040204" pitchFamily="34" charset="-120"/>
                <a:ea typeface="微軟正黑體" panose="020B0604030504040204" pitchFamily="34" charset="-120"/>
              </a:rPr>
              <a:t>(</a:t>
            </a:r>
            <a:r>
              <a:rPr lang="zh-TW" altLang="en-US" sz="3600" dirty="0">
                <a:solidFill>
                  <a:srgbClr val="FFC000"/>
                </a:solidFill>
                <a:latin typeface="微軟正黑體" panose="020B0604030504040204" pitchFamily="34" charset="-120"/>
                <a:ea typeface="微軟正黑體" panose="020B0604030504040204" pitchFamily="34" charset="-120"/>
              </a:rPr>
              <a:t>柔和忍辱衣</a:t>
            </a:r>
            <a:r>
              <a:rPr lang="en-US" altLang="zh-TW" sz="3600" dirty="0">
                <a:latin typeface="微軟正黑體" panose="020B0604030504040204" pitchFamily="34" charset="-120"/>
                <a:ea typeface="微軟正黑體" panose="020B0604030504040204" pitchFamily="34" charset="-120"/>
              </a:rPr>
              <a:t>)</a:t>
            </a:r>
          </a:p>
          <a:p>
            <a:r>
              <a:rPr lang="zh-TW" altLang="en-US" sz="3600" b="1" dirty="0">
                <a:solidFill>
                  <a:srgbClr val="FFC000"/>
                </a:solidFill>
                <a:latin typeface="微軟正黑體" panose="020B0604030504040204" pitchFamily="34" charset="-120"/>
                <a:ea typeface="微軟正黑體" panose="020B0604030504040204" pitchFamily="34" charset="-120"/>
              </a:rPr>
              <a:t>果報功德</a:t>
            </a:r>
            <a:r>
              <a:rPr lang="zh-TW" altLang="en-US" sz="3600" dirty="0">
                <a:latin typeface="微軟正黑體" panose="020B0604030504040204" pitchFamily="34" charset="-120"/>
                <a:ea typeface="微軟正黑體" panose="020B0604030504040204" pitchFamily="34" charset="-120"/>
              </a:rPr>
              <a:t>：因持經功德與禮敬修行，淨化眼耳鼻舌身意，壽命延長並廣說法華經。</a:t>
            </a:r>
            <a:r>
              <a:rPr lang="en-US" altLang="zh-TW" sz="3600" dirty="0">
                <a:latin typeface="微軟正黑體" panose="020B0604030504040204" pitchFamily="34" charset="-120"/>
                <a:ea typeface="微軟正黑體" panose="020B0604030504040204" pitchFamily="34" charset="-120"/>
              </a:rPr>
              <a:t>(</a:t>
            </a:r>
            <a:r>
              <a:rPr lang="zh-TW" altLang="en-US" sz="3600" dirty="0">
                <a:solidFill>
                  <a:srgbClr val="FFC000"/>
                </a:solidFill>
                <a:latin typeface="微軟正黑體" panose="020B0604030504040204" pitchFamily="34" charset="-120"/>
                <a:ea typeface="微軟正黑體" panose="020B0604030504040204" pitchFamily="34" charset="-120"/>
              </a:rPr>
              <a:t>諸法空為座</a:t>
            </a:r>
            <a:r>
              <a:rPr lang="en-US" altLang="zh-TW" sz="3600" dirty="0">
                <a:latin typeface="微軟正黑體" panose="020B0604030504040204" pitchFamily="34" charset="-120"/>
                <a:ea typeface="微軟正黑體" panose="020B0604030504040204" pitchFamily="34" charset="-120"/>
              </a:rPr>
              <a:t>)</a:t>
            </a:r>
          </a:p>
          <a:p>
            <a:r>
              <a:rPr lang="zh-TW" altLang="en-US" sz="3600" b="1" dirty="0">
                <a:solidFill>
                  <a:srgbClr val="FFC000"/>
                </a:solidFill>
                <a:latin typeface="微軟正黑體" panose="020B0604030504040204" pitchFamily="34" charset="-120"/>
                <a:ea typeface="微軟正黑體" panose="020B0604030504040204" pitchFamily="34" charset="-120"/>
              </a:rPr>
              <a:t>宿世因緣</a:t>
            </a:r>
            <a:r>
              <a:rPr lang="zh-TW" altLang="en-US" sz="3600" dirty="0">
                <a:latin typeface="微軟正黑體" panose="020B0604030504040204" pitchFamily="34" charset="-120"/>
                <a:ea typeface="微軟正黑體" panose="020B0604030504040204" pitchFamily="34" charset="-120"/>
              </a:rPr>
              <a:t>：當時的</a:t>
            </a:r>
            <a:r>
              <a:rPr lang="zh-TW" altLang="en-US" sz="3600" dirty="0">
                <a:solidFill>
                  <a:srgbClr val="FFC000"/>
                </a:solidFill>
                <a:latin typeface="微軟正黑體" panose="020B0604030504040204" pitchFamily="34" charset="-120"/>
                <a:ea typeface="微軟正黑體" panose="020B0604030504040204" pitchFamily="34" charset="-120"/>
              </a:rPr>
              <a:t>常不輕菩薩</a:t>
            </a:r>
            <a:r>
              <a:rPr lang="zh-TW" altLang="en-US" sz="3600" dirty="0">
                <a:latin typeface="微軟正黑體" panose="020B0604030504040204" pitchFamily="34" charset="-120"/>
                <a:ea typeface="微軟正黑體" panose="020B0604030504040204" pitchFamily="34" charset="-120"/>
              </a:rPr>
              <a:t>即</a:t>
            </a:r>
            <a:r>
              <a:rPr lang="zh-TW" altLang="en-US" sz="3600" dirty="0">
                <a:solidFill>
                  <a:srgbClr val="FFC000"/>
                </a:solidFill>
                <a:latin typeface="微軟正黑體" panose="020B0604030504040204" pitchFamily="34" charset="-120"/>
                <a:ea typeface="微軟正黑體" panose="020B0604030504040204" pitchFamily="34" charset="-120"/>
              </a:rPr>
              <a:t>釋迦牟尼佛</a:t>
            </a:r>
            <a:r>
              <a:rPr lang="zh-TW" altLang="en-US" sz="3600" dirty="0">
                <a:latin typeface="微軟正黑體" panose="020B0604030504040204" pitchFamily="34" charset="-120"/>
                <a:ea typeface="微軟正黑體" panose="020B0604030504040204" pitchFamily="34" charset="-120"/>
              </a:rPr>
              <a:t>自身的</a:t>
            </a:r>
            <a:r>
              <a:rPr lang="zh-TW" altLang="en-US" sz="3600" dirty="0">
                <a:solidFill>
                  <a:srgbClr val="FFC000"/>
                </a:solidFill>
                <a:latin typeface="微軟正黑體" panose="020B0604030504040204" pitchFamily="34" charset="-120"/>
                <a:ea typeface="微軟正黑體" panose="020B0604030504040204" pitchFamily="34" charset="-120"/>
              </a:rPr>
              <a:t>前世</a:t>
            </a:r>
            <a:r>
              <a:rPr lang="zh-TW" altLang="en-US" sz="3600" dirty="0">
                <a:latin typeface="微軟正黑體" panose="020B0604030504040204" pitchFamily="34" charset="-120"/>
                <a:ea typeface="微軟正黑體" panose="020B0604030504040204" pitchFamily="34" charset="-120"/>
              </a:rPr>
              <a:t>。</a:t>
            </a:r>
          </a:p>
        </p:txBody>
      </p:sp>
      <p:sp>
        <p:nvSpPr>
          <p:cNvPr id="5" name="文字方塊 4">
            <a:extLst>
              <a:ext uri="{FF2B5EF4-FFF2-40B4-BE49-F238E27FC236}">
                <a16:creationId xmlns:a16="http://schemas.microsoft.com/office/drawing/2014/main" id="{A020AD7B-78DE-0488-EE31-68C0E0DBB626}"/>
              </a:ext>
            </a:extLst>
          </p:cNvPr>
          <p:cNvSpPr txBox="1"/>
          <p:nvPr/>
        </p:nvSpPr>
        <p:spPr>
          <a:xfrm>
            <a:off x="1684657" y="446461"/>
            <a:ext cx="8080954" cy="769441"/>
          </a:xfrm>
          <a:prstGeom prst="rect">
            <a:avLst/>
          </a:prstGeom>
          <a:noFill/>
        </p:spPr>
        <p:txBody>
          <a:bodyPr wrap="square" rtlCol="0">
            <a:spAutoFit/>
          </a:bodyPr>
          <a:lstStyle/>
          <a:p>
            <a:pPr algn="ctr"/>
            <a:r>
              <a:rPr lang="zh-TW" altLang="en-US" sz="4400" dirty="0">
                <a:latin typeface="微軟正黑體" panose="020B0604030504040204" pitchFamily="34" charset="-120"/>
                <a:ea typeface="微軟正黑體" panose="020B0604030504040204" pitchFamily="34" charset="-120"/>
              </a:rPr>
              <a:t>法師的代表典範</a:t>
            </a:r>
            <a:r>
              <a:rPr lang="en-US" altLang="zh-TW" sz="4400" dirty="0">
                <a:latin typeface="微軟正黑體" panose="020B0604030504040204" pitchFamily="34" charset="-120"/>
                <a:ea typeface="微軟正黑體" panose="020B0604030504040204" pitchFamily="34" charset="-120"/>
              </a:rPr>
              <a:t>—</a:t>
            </a:r>
            <a:r>
              <a:rPr lang="zh-TW" altLang="en-US" sz="4400" dirty="0">
                <a:latin typeface="微軟正黑體" panose="020B0604030504040204" pitchFamily="34" charset="-120"/>
                <a:ea typeface="微軟正黑體" panose="020B0604030504040204" pitchFamily="34" charset="-120"/>
              </a:rPr>
              <a:t>常不輕菩薩</a:t>
            </a:r>
          </a:p>
        </p:txBody>
      </p:sp>
    </p:spTree>
    <p:extLst>
      <p:ext uri="{BB962C8B-B14F-4D97-AF65-F5344CB8AC3E}">
        <p14:creationId xmlns:p14="http://schemas.microsoft.com/office/powerpoint/2010/main" val="39010561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A3C07EB8-75B0-DE9A-CADA-2C4E7F5A9444}"/>
              </a:ext>
            </a:extLst>
          </p:cNvPr>
          <p:cNvSpPr>
            <a:spLocks noGrp="1"/>
          </p:cNvSpPr>
          <p:nvPr>
            <p:ph type="sldNum" sz="quarter" idx="12"/>
          </p:nvPr>
        </p:nvSpPr>
        <p:spPr/>
        <p:txBody>
          <a:bodyPr/>
          <a:lstStyle/>
          <a:p>
            <a:fld id="{9A6047D0-DEA0-40D4-AF5D-F38761EEBEA3}" type="slidenum">
              <a:rPr lang="zh-TW" altLang="en-US" smtClean="0"/>
              <a:t>31</a:t>
            </a:fld>
            <a:endParaRPr lang="zh-TW" altLang="en-US"/>
          </a:p>
        </p:txBody>
      </p:sp>
      <p:pic>
        <p:nvPicPr>
          <p:cNvPr id="4" name="圖片 3">
            <a:extLst>
              <a:ext uri="{FF2B5EF4-FFF2-40B4-BE49-F238E27FC236}">
                <a16:creationId xmlns:a16="http://schemas.microsoft.com/office/drawing/2014/main" id="{3A7ED426-B48C-10E1-C550-7BB9E5528C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3909"/>
            <a:ext cx="12192000" cy="6650182"/>
          </a:xfrm>
          <a:prstGeom prst="rect">
            <a:avLst/>
          </a:prstGeom>
        </p:spPr>
      </p:pic>
    </p:spTree>
    <p:extLst>
      <p:ext uri="{BB962C8B-B14F-4D97-AF65-F5344CB8AC3E}">
        <p14:creationId xmlns:p14="http://schemas.microsoft.com/office/powerpoint/2010/main" val="29101325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88F58-5CF6-2FA4-DD2F-960A93CDB749}"/>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46B4C291-C45C-029E-4784-2AE01AFCC454}"/>
              </a:ext>
            </a:extLst>
          </p:cNvPr>
          <p:cNvSpPr>
            <a:spLocks noGrp="1"/>
          </p:cNvSpPr>
          <p:nvPr>
            <p:ph type="sldNum" sz="quarter" idx="12"/>
          </p:nvPr>
        </p:nvSpPr>
        <p:spPr/>
        <p:txBody>
          <a:bodyPr/>
          <a:lstStyle/>
          <a:p>
            <a:fld id="{9A6047D0-DEA0-40D4-AF5D-F38761EEBEA3}" type="slidenum">
              <a:rPr lang="zh-TW" altLang="en-US" smtClean="0"/>
              <a:t>32</a:t>
            </a:fld>
            <a:endParaRPr lang="zh-TW" altLang="en-US"/>
          </a:p>
        </p:txBody>
      </p:sp>
      <p:sp>
        <p:nvSpPr>
          <p:cNvPr id="5" name="文字方塊 4">
            <a:extLst>
              <a:ext uri="{FF2B5EF4-FFF2-40B4-BE49-F238E27FC236}">
                <a16:creationId xmlns:a16="http://schemas.microsoft.com/office/drawing/2014/main" id="{4B5D261A-3E68-9DF8-D753-49CA32CA2942}"/>
              </a:ext>
            </a:extLst>
          </p:cNvPr>
          <p:cNvSpPr txBox="1"/>
          <p:nvPr/>
        </p:nvSpPr>
        <p:spPr>
          <a:xfrm>
            <a:off x="1599074" y="302319"/>
            <a:ext cx="8080954" cy="769441"/>
          </a:xfrm>
          <a:prstGeom prst="rect">
            <a:avLst/>
          </a:prstGeom>
          <a:noFill/>
        </p:spPr>
        <p:txBody>
          <a:bodyPr wrap="square" rtlCol="0">
            <a:spAutoFit/>
          </a:bodyPr>
          <a:lstStyle/>
          <a:p>
            <a:pPr algn="ctr"/>
            <a:r>
              <a:rPr lang="zh-TW" altLang="en-US" sz="4400" dirty="0">
                <a:latin typeface="微軟正黑體" panose="020B0604030504040204" pitchFamily="34" charset="-120"/>
                <a:ea typeface="微軟正黑體" panose="020B0604030504040204" pitchFamily="34" charset="-120"/>
              </a:rPr>
              <a:t>現代法師的代表典範</a:t>
            </a:r>
            <a:r>
              <a:rPr lang="en-US" altLang="zh-TW" sz="4400" dirty="0">
                <a:latin typeface="微軟正黑體" panose="020B0604030504040204" pitchFamily="34" charset="-120"/>
                <a:ea typeface="微軟正黑體" panose="020B0604030504040204" pitchFamily="34" charset="-120"/>
              </a:rPr>
              <a:t>—</a:t>
            </a:r>
            <a:r>
              <a:rPr lang="zh-TW" altLang="en-US" sz="4400" dirty="0">
                <a:latin typeface="微軟正黑體" panose="020B0604030504040204" pitchFamily="34" charset="-120"/>
                <a:ea typeface="微軟正黑體" panose="020B0604030504040204" pitchFamily="34" charset="-120"/>
              </a:rPr>
              <a:t>證嚴上人</a:t>
            </a:r>
          </a:p>
        </p:txBody>
      </p:sp>
      <p:sp>
        <p:nvSpPr>
          <p:cNvPr id="8" name="文字方塊 7">
            <a:extLst>
              <a:ext uri="{FF2B5EF4-FFF2-40B4-BE49-F238E27FC236}">
                <a16:creationId xmlns:a16="http://schemas.microsoft.com/office/drawing/2014/main" id="{D53709D9-F94E-A915-13E3-87E08A0D5F47}"/>
              </a:ext>
            </a:extLst>
          </p:cNvPr>
          <p:cNvSpPr txBox="1"/>
          <p:nvPr/>
        </p:nvSpPr>
        <p:spPr>
          <a:xfrm>
            <a:off x="1066083" y="1333226"/>
            <a:ext cx="10618418" cy="5078313"/>
          </a:xfrm>
          <a:prstGeom prst="rect">
            <a:avLst/>
          </a:prstGeom>
          <a:noFill/>
        </p:spPr>
        <p:txBody>
          <a:bodyPr wrap="square">
            <a:spAutoFit/>
          </a:bodyPr>
          <a:lstStyle/>
          <a:p>
            <a:pPr marL="571500" indent="-571500">
              <a:buFont typeface="Arial" panose="020B0604020202020204" pitchFamily="34" charset="0"/>
              <a:buChar char="•"/>
            </a:pPr>
            <a:r>
              <a:rPr lang="zh-TW" altLang="en-US" sz="3600" dirty="0">
                <a:latin typeface="微軟正黑體" panose="020B0604030504040204" pitchFamily="34" charset="-120"/>
                <a:ea typeface="微軟正黑體" panose="020B0604030504040204" pitchFamily="34" charset="-120"/>
              </a:rPr>
              <a:t>為何遇到逆境要說感恩？</a:t>
            </a:r>
            <a:r>
              <a:rPr lang="en-US" altLang="zh-TW" sz="3600" dirty="0">
                <a:latin typeface="微軟正黑體" panose="020B0604030504040204" pitchFamily="34" charset="-120"/>
                <a:ea typeface="微軟正黑體" panose="020B0604030504040204" pitchFamily="34" charset="-120"/>
              </a:rPr>
              <a:t>(</a:t>
            </a:r>
            <a:r>
              <a:rPr lang="zh-TW" altLang="en-US" sz="3600" dirty="0">
                <a:latin typeface="微軟正黑體" panose="020B0604030504040204" pitchFamily="34" charset="-120"/>
                <a:ea typeface="微軟正黑體" panose="020B0604030504040204" pitchFamily="34" charset="-120"/>
              </a:rPr>
              <a:t>摘錄自人間菩提</a:t>
            </a:r>
            <a:r>
              <a:rPr lang="en-US" altLang="zh-TW" sz="3600" dirty="0">
                <a:latin typeface="微軟正黑體" panose="020B0604030504040204" pitchFamily="34" charset="-120"/>
                <a:ea typeface="微軟正黑體" panose="020B0604030504040204" pitchFamily="34" charset="-120"/>
              </a:rPr>
              <a:t>)</a:t>
            </a:r>
          </a:p>
          <a:p>
            <a:pPr marL="571500" indent="-571500">
              <a:buFont typeface="Arial" panose="020B0604020202020204" pitchFamily="34" charset="0"/>
              <a:buChar char="•"/>
            </a:pPr>
            <a:endParaRPr lang="en-US" altLang="zh-TW" sz="3600" dirty="0">
              <a:latin typeface="微軟正黑體" panose="020B0604030504040204" pitchFamily="34" charset="-120"/>
              <a:ea typeface="微軟正黑體" panose="020B0604030504040204" pitchFamily="34" charset="-120"/>
            </a:endParaRPr>
          </a:p>
          <a:p>
            <a:pPr marL="571500" indent="-571500">
              <a:buFont typeface="Arial" panose="020B0604020202020204" pitchFamily="34" charset="0"/>
              <a:buChar char="•"/>
            </a:pPr>
            <a:r>
              <a:rPr lang="zh-TW" altLang="en-US" sz="3600" dirty="0">
                <a:latin typeface="微軟正黑體" panose="020B0604030504040204" pitchFamily="34" charset="-120"/>
                <a:ea typeface="微軟正黑體" panose="020B0604030504040204" pitchFamily="34" charset="-120"/>
              </a:rPr>
              <a:t>菩薩行誼： </a:t>
            </a:r>
            <a:r>
              <a:rPr lang="en-US" altLang="zh-TW" sz="3600" dirty="0">
                <a:latin typeface="微軟正黑體" panose="020B0604030504040204" pitchFamily="34" charset="-120"/>
                <a:ea typeface="微軟正黑體" panose="020B0604030504040204" pitchFamily="34" charset="-120"/>
              </a:rPr>
              <a:t>(</a:t>
            </a:r>
            <a:r>
              <a:rPr lang="zh-TW" altLang="en-US" sz="3600" dirty="0">
                <a:solidFill>
                  <a:srgbClr val="FFC000"/>
                </a:solidFill>
                <a:latin typeface="微軟正黑體" panose="020B0604030504040204" pitchFamily="34" charset="-120"/>
                <a:ea typeface="微軟正黑體" panose="020B0604030504040204" pitchFamily="34" charset="-120"/>
              </a:rPr>
              <a:t>大慈悲為室</a:t>
            </a:r>
            <a:r>
              <a:rPr lang="en-US" altLang="zh-TW" sz="3600" dirty="0">
                <a:latin typeface="微軟正黑體" panose="020B0604030504040204" pitchFamily="34" charset="-120"/>
                <a:ea typeface="微軟正黑體" panose="020B0604030504040204" pitchFamily="34" charset="-120"/>
              </a:rPr>
              <a:t>)</a:t>
            </a:r>
            <a:r>
              <a:rPr lang="zh-TW" altLang="en-US" sz="3600" dirty="0">
                <a:latin typeface="微軟正黑體" panose="020B0604030504040204" pitchFamily="34" charset="-120"/>
                <a:ea typeface="微軟正黑體" panose="020B0604030504040204" pitchFamily="34" charset="-120"/>
              </a:rPr>
              <a:t> 多跟人間結好緣，善解膚慰安慰鼓勵每個人</a:t>
            </a:r>
            <a:endParaRPr lang="en-US" altLang="zh-TW" sz="3600" dirty="0">
              <a:latin typeface="微軟正黑體" panose="020B0604030504040204" pitchFamily="34" charset="-120"/>
              <a:ea typeface="微軟正黑體" panose="020B0604030504040204" pitchFamily="34" charset="-120"/>
            </a:endParaRPr>
          </a:p>
          <a:p>
            <a:pPr marL="571500" indent="-571500">
              <a:buFont typeface="Arial" panose="020B0604020202020204" pitchFamily="34" charset="0"/>
              <a:buChar char="•"/>
            </a:pPr>
            <a:r>
              <a:rPr lang="zh-TW" altLang="en-US" sz="3600" dirty="0">
                <a:latin typeface="微軟正黑體" panose="020B0604030504040204" pitchFamily="34" charset="-120"/>
                <a:ea typeface="微軟正黑體" panose="020B0604030504040204" pitchFamily="34" charset="-120"/>
              </a:rPr>
              <a:t>遭受逆境： </a:t>
            </a:r>
            <a:r>
              <a:rPr lang="en-US" altLang="zh-TW" sz="3600" dirty="0">
                <a:latin typeface="微軟正黑體" panose="020B0604030504040204" pitchFamily="34" charset="-120"/>
                <a:ea typeface="微軟正黑體" panose="020B0604030504040204" pitchFamily="34" charset="-120"/>
              </a:rPr>
              <a:t>(</a:t>
            </a:r>
            <a:r>
              <a:rPr lang="zh-TW" altLang="en-US" sz="3600" dirty="0">
                <a:solidFill>
                  <a:srgbClr val="FFC000"/>
                </a:solidFill>
                <a:latin typeface="微軟正黑體" panose="020B0604030504040204" pitchFamily="34" charset="-120"/>
                <a:ea typeface="微軟正黑體" panose="020B0604030504040204" pitchFamily="34" charset="-120"/>
              </a:rPr>
              <a:t>柔和忍辱衣</a:t>
            </a:r>
            <a:r>
              <a:rPr lang="en-US" altLang="zh-TW" sz="3600" dirty="0">
                <a:latin typeface="微軟正黑體" panose="020B0604030504040204" pitchFamily="34" charset="-120"/>
                <a:ea typeface="微軟正黑體" panose="020B0604030504040204" pitchFamily="34" charset="-120"/>
              </a:rPr>
              <a:t>)</a:t>
            </a:r>
            <a:r>
              <a:rPr lang="zh-TW" altLang="en-US" sz="3600" dirty="0">
                <a:latin typeface="微軟正黑體" panose="020B0604030504040204" pitchFamily="34" charset="-120"/>
                <a:ea typeface="微軟正黑體" panose="020B0604030504040204" pitchFamily="34" charset="-120"/>
              </a:rPr>
              <a:t> 遇到無明風，如刀割，包容忍耐，遇逆境說感恩，對不好的人說感恩</a:t>
            </a:r>
            <a:endParaRPr lang="en-US" altLang="zh-TW" sz="3600" dirty="0">
              <a:latin typeface="微軟正黑體" panose="020B0604030504040204" pitchFamily="34" charset="-120"/>
              <a:ea typeface="微軟正黑體" panose="020B0604030504040204" pitchFamily="34" charset="-120"/>
            </a:endParaRPr>
          </a:p>
          <a:p>
            <a:pPr marL="571500" indent="-571500">
              <a:buFont typeface="Arial" panose="020B0604020202020204" pitchFamily="34" charset="0"/>
              <a:buChar char="•"/>
            </a:pPr>
            <a:r>
              <a:rPr lang="zh-TW" altLang="en-US" sz="3600" dirty="0">
                <a:latin typeface="微軟正黑體" panose="020B0604030504040204" pitchFamily="34" charset="-120"/>
                <a:ea typeface="微軟正黑體" panose="020B0604030504040204" pitchFamily="34" charset="-120"/>
              </a:rPr>
              <a:t>果報功德： </a:t>
            </a:r>
            <a:r>
              <a:rPr lang="en-US" altLang="zh-TW" sz="3600" dirty="0">
                <a:latin typeface="微軟正黑體" panose="020B0604030504040204" pitchFamily="34" charset="-120"/>
                <a:ea typeface="微軟正黑體" panose="020B0604030504040204" pitchFamily="34" charset="-120"/>
              </a:rPr>
              <a:t>(</a:t>
            </a:r>
            <a:r>
              <a:rPr lang="zh-TW" altLang="en-US" sz="3600" dirty="0">
                <a:solidFill>
                  <a:srgbClr val="FFC000"/>
                </a:solidFill>
                <a:latin typeface="微軟正黑體" panose="020B0604030504040204" pitchFamily="34" charset="-120"/>
                <a:ea typeface="微軟正黑體" panose="020B0604030504040204" pitchFamily="34" charset="-120"/>
              </a:rPr>
              <a:t>諸法空為座</a:t>
            </a:r>
            <a:r>
              <a:rPr lang="en-US" altLang="zh-TW" sz="3600" dirty="0">
                <a:latin typeface="微軟正黑體" panose="020B0604030504040204" pitchFamily="34" charset="-120"/>
                <a:ea typeface="微軟正黑體" panose="020B0604030504040204" pitchFamily="34" charset="-120"/>
              </a:rPr>
              <a:t>)</a:t>
            </a:r>
            <a:r>
              <a:rPr lang="zh-TW" altLang="en-US" sz="3600" dirty="0">
                <a:latin typeface="微軟正黑體" panose="020B0604030504040204" pitchFamily="34" charset="-120"/>
                <a:ea typeface="微軟正黑體" panose="020B0604030504040204" pitchFamily="34" charset="-120"/>
              </a:rPr>
              <a:t> 付出無求說感恩，真實行菩薩道</a:t>
            </a:r>
            <a:endParaRPr lang="en-US" altLang="zh-TW" sz="3600" dirty="0">
              <a:latin typeface="微軟正黑體" panose="020B0604030504040204" pitchFamily="34" charset="-120"/>
              <a:ea typeface="微軟正黑體" panose="020B0604030504040204" pitchFamily="34" charset="-120"/>
            </a:endParaRPr>
          </a:p>
          <a:p>
            <a:pPr marL="571500" indent="-571500">
              <a:buFont typeface="Arial" panose="020B0604020202020204" pitchFamily="34" charset="0"/>
              <a:buChar char="•"/>
            </a:pPr>
            <a:r>
              <a:rPr lang="zh-TW" altLang="en-US" sz="3600" dirty="0">
                <a:latin typeface="微軟正黑體" panose="020B0604030504040204" pitchFamily="34" charset="-120"/>
                <a:ea typeface="微軟正黑體" panose="020B0604030504040204" pitchFamily="34" charset="-120"/>
              </a:rPr>
              <a:t>宿世因緣：</a:t>
            </a:r>
            <a:r>
              <a:rPr lang="zh-TW" altLang="en-US" sz="3600" dirty="0">
                <a:solidFill>
                  <a:srgbClr val="FFC000"/>
                </a:solidFill>
                <a:latin typeface="微軟正黑體" panose="020B0604030504040204" pitchFamily="34" charset="-120"/>
                <a:ea typeface="微軟正黑體" panose="020B0604030504040204" pitchFamily="34" charset="-120"/>
              </a:rPr>
              <a:t>把握因緣</a:t>
            </a:r>
            <a:r>
              <a:rPr lang="zh-TW" altLang="en-US" sz="3600" dirty="0">
                <a:latin typeface="微軟正黑體" panose="020B0604030504040204" pitchFamily="34" charset="-120"/>
                <a:ea typeface="微軟正黑體" panose="020B0604030504040204" pitchFamily="34" charset="-120"/>
              </a:rPr>
              <a:t>，體解因緣，隨順因緣</a:t>
            </a:r>
            <a:endParaRPr lang="zh-TW" altLang="en-US" sz="28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243310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B7074554-6454-4786-98BE-E7BD95F52A8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A6047D0-DEA0-40D4-AF5D-F38761EEBEA3}" type="slidenum">
              <a:rPr kumimoji="0" lang="zh-TW" altLang="en-US" sz="1000" b="0" i="0" u="none" strike="noStrike" kern="1200" cap="none" spc="0" normalizeH="0" baseline="0" noProof="0" smtClean="0">
                <a:ln>
                  <a:noFill/>
                </a:ln>
                <a:solidFill>
                  <a:prstClr val="white"/>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zh-TW" altLang="en-US" sz="10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3" name="文字方塊 2">
            <a:extLst>
              <a:ext uri="{FF2B5EF4-FFF2-40B4-BE49-F238E27FC236}">
                <a16:creationId xmlns:a16="http://schemas.microsoft.com/office/drawing/2014/main" id="{A82D955C-FC7C-439E-BCA3-C4EAA068BC92}"/>
              </a:ext>
            </a:extLst>
          </p:cNvPr>
          <p:cNvSpPr txBox="1"/>
          <p:nvPr/>
        </p:nvSpPr>
        <p:spPr>
          <a:xfrm>
            <a:off x="391675" y="126185"/>
            <a:ext cx="2411111"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法華經法師品第十</a:t>
            </a:r>
            <a:endParaRPr kumimoji="0" lang="en-US" altLang="zh-TW" sz="18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一頁書</a:t>
            </a:r>
          </a:p>
        </p:txBody>
      </p:sp>
      <p:sp>
        <p:nvSpPr>
          <p:cNvPr id="30" name="文字方塊 29">
            <a:extLst>
              <a:ext uri="{FF2B5EF4-FFF2-40B4-BE49-F238E27FC236}">
                <a16:creationId xmlns:a16="http://schemas.microsoft.com/office/drawing/2014/main" id="{588DA5D0-3EBC-4312-B06C-69AF24A51249}"/>
              </a:ext>
            </a:extLst>
          </p:cNvPr>
          <p:cNvSpPr txBox="1"/>
          <p:nvPr/>
        </p:nvSpPr>
        <p:spPr>
          <a:xfrm>
            <a:off x="8864004" y="871817"/>
            <a:ext cx="3139321" cy="265131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eaVert"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爾時世尊因藥王菩薩告八萬大士天龍八部四眾弟子求三乘者聞妙法華經一偈一句乃至一念隨喜者我皆與授記當得阿耨多羅三藐三菩提</a:t>
            </a:r>
          </a:p>
        </p:txBody>
      </p:sp>
      <p:sp>
        <p:nvSpPr>
          <p:cNvPr id="29" name="文字方塊 28">
            <a:extLst>
              <a:ext uri="{FF2B5EF4-FFF2-40B4-BE49-F238E27FC236}">
                <a16:creationId xmlns:a16="http://schemas.microsoft.com/office/drawing/2014/main" id="{45848BF1-7A4D-4EA6-B2B9-FB0CF3A31AF3}"/>
              </a:ext>
            </a:extLst>
          </p:cNvPr>
          <p:cNvSpPr txBox="1"/>
          <p:nvPr/>
        </p:nvSpPr>
        <p:spPr>
          <a:xfrm>
            <a:off x="4368854" y="3956823"/>
            <a:ext cx="2031325" cy="265131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eaVert"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渴乏須水於彼高原穿鑿求之猶見乾土知水尚遠施功不已轉見濕土遂漸至泥其心決定知水必近</a:t>
            </a:r>
          </a:p>
        </p:txBody>
      </p:sp>
      <p:sp>
        <p:nvSpPr>
          <p:cNvPr id="31" name="文字方塊 30">
            <a:extLst>
              <a:ext uri="{FF2B5EF4-FFF2-40B4-BE49-F238E27FC236}">
                <a16:creationId xmlns:a16="http://schemas.microsoft.com/office/drawing/2014/main" id="{9AB43644-204E-4F96-8CDB-70AD4CA61503}"/>
              </a:ext>
            </a:extLst>
          </p:cNvPr>
          <p:cNvSpPr txBox="1"/>
          <p:nvPr/>
        </p:nvSpPr>
        <p:spPr>
          <a:xfrm>
            <a:off x="3855356" y="871817"/>
            <a:ext cx="2400657" cy="265131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eaVert"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若有惡人以不善心於一劫中現於佛前常毀罵佛其罪尚輕若人以一惡言毀呰在家出家讀誦法華經者其罪甚重</a:t>
            </a:r>
          </a:p>
        </p:txBody>
      </p:sp>
      <p:sp>
        <p:nvSpPr>
          <p:cNvPr id="33" name="文字方塊 32">
            <a:extLst>
              <a:ext uri="{FF2B5EF4-FFF2-40B4-BE49-F238E27FC236}">
                <a16:creationId xmlns:a16="http://schemas.microsoft.com/office/drawing/2014/main" id="{272A5BA8-1664-49D7-AAC7-A035A453C522}"/>
              </a:ext>
            </a:extLst>
          </p:cNvPr>
          <p:cNvSpPr txBox="1"/>
          <p:nvPr/>
        </p:nvSpPr>
        <p:spPr>
          <a:xfrm>
            <a:off x="243036" y="871817"/>
            <a:ext cx="3508653" cy="265131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eaVert"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我所說經典無量千萬億已說今說當說而於其中此法華經最為難信難解藥王此經是諸佛祕要之藏不可分布妄授與人諸佛世尊之所守護從昔已來未曾顯說</a:t>
            </a:r>
          </a:p>
        </p:txBody>
      </p:sp>
      <p:sp>
        <p:nvSpPr>
          <p:cNvPr id="36" name="文字方塊 35">
            <a:extLst>
              <a:ext uri="{FF2B5EF4-FFF2-40B4-BE49-F238E27FC236}">
                <a16:creationId xmlns:a16="http://schemas.microsoft.com/office/drawing/2014/main" id="{F33E9189-D1E7-4517-A5E1-A532CD570DFF}"/>
              </a:ext>
            </a:extLst>
          </p:cNvPr>
          <p:cNvSpPr txBox="1"/>
          <p:nvPr/>
        </p:nvSpPr>
        <p:spPr>
          <a:xfrm>
            <a:off x="9602668" y="3956823"/>
            <a:ext cx="2400657" cy="265131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eaVert"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在在處處若說若讀若誦若書若經卷所住處皆應起七寶塔極令高廣嚴飾不須復安舍利所以者何此中已有如來全身</a:t>
            </a:r>
          </a:p>
        </p:txBody>
      </p:sp>
      <p:sp>
        <p:nvSpPr>
          <p:cNvPr id="41" name="文字方塊 40">
            <a:extLst>
              <a:ext uri="{FF2B5EF4-FFF2-40B4-BE49-F238E27FC236}">
                <a16:creationId xmlns:a16="http://schemas.microsoft.com/office/drawing/2014/main" id="{913FE57E-FFB4-49DC-A167-82D8BEA23EA8}"/>
              </a:ext>
            </a:extLst>
          </p:cNvPr>
          <p:cNvSpPr txBox="1"/>
          <p:nvPr/>
        </p:nvSpPr>
        <p:spPr>
          <a:xfrm>
            <a:off x="6616429" y="3956823"/>
            <a:ext cx="2769989" cy="265131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eaVert"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多有人在家出家行菩薩道若不能得見聞讀誦書持供養是法華經者當知是人未善行菩薩道若有得聞是經典者乃能善行菩薩之道</a:t>
            </a:r>
          </a:p>
        </p:txBody>
      </p:sp>
      <p:sp>
        <p:nvSpPr>
          <p:cNvPr id="21" name="文字方塊 20">
            <a:extLst>
              <a:ext uri="{FF2B5EF4-FFF2-40B4-BE49-F238E27FC236}">
                <a16:creationId xmlns:a16="http://schemas.microsoft.com/office/drawing/2014/main" id="{8F403474-C1BD-4F73-A695-87C23C53C426}"/>
              </a:ext>
            </a:extLst>
          </p:cNvPr>
          <p:cNvSpPr txBox="1"/>
          <p:nvPr/>
        </p:nvSpPr>
        <p:spPr>
          <a:xfrm>
            <a:off x="6359680" y="871817"/>
            <a:ext cx="2400657" cy="265131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eaVert"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若有人問何等眾生於未來世當得作佛應示是諸人等於未來世必得作佛於法華經乃至一句受持讀誦解說書寫供養</a:t>
            </a:r>
          </a:p>
        </p:txBody>
      </p:sp>
      <p:sp>
        <p:nvSpPr>
          <p:cNvPr id="13" name="文字方塊 12">
            <a:extLst>
              <a:ext uri="{FF2B5EF4-FFF2-40B4-BE49-F238E27FC236}">
                <a16:creationId xmlns:a16="http://schemas.microsoft.com/office/drawing/2014/main" id="{B5844CBA-EB53-4637-B7B0-4CCF34864787}"/>
              </a:ext>
            </a:extLst>
          </p:cNvPr>
          <p:cNvSpPr txBox="1"/>
          <p:nvPr/>
        </p:nvSpPr>
        <p:spPr>
          <a:xfrm>
            <a:off x="2490611" y="3956823"/>
            <a:ext cx="1661993" cy="265131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eaVert"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我雖在異國時時令說法者得見我身若於此經忘失句逗我還為說令得具足</a:t>
            </a:r>
          </a:p>
        </p:txBody>
      </p:sp>
      <p:sp>
        <p:nvSpPr>
          <p:cNvPr id="15" name="文字方塊 14">
            <a:extLst>
              <a:ext uri="{FF2B5EF4-FFF2-40B4-BE49-F238E27FC236}">
                <a16:creationId xmlns:a16="http://schemas.microsoft.com/office/drawing/2014/main" id="{7A89AB20-1AD3-4CA9-8F4A-9EFD7CDA7FD2}"/>
              </a:ext>
            </a:extLst>
          </p:cNvPr>
          <p:cNvSpPr txBox="1"/>
          <p:nvPr/>
        </p:nvSpPr>
        <p:spPr>
          <a:xfrm>
            <a:off x="243036" y="3956823"/>
            <a:ext cx="2031325" cy="265131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eaVert"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是人樂說法分別無罣礙諸佛護念故能令大眾喜若親近法師速得菩薩道隨順是師學得見恒沙佛</a:t>
            </a:r>
          </a:p>
        </p:txBody>
      </p:sp>
    </p:spTree>
    <p:extLst>
      <p:ext uri="{BB962C8B-B14F-4D97-AF65-F5344CB8AC3E}">
        <p14:creationId xmlns:p14="http://schemas.microsoft.com/office/powerpoint/2010/main" val="20427958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601F8-0D1C-A099-F8D0-0417C2478EE5}"/>
            </a:ext>
          </a:extLst>
        </p:cNvPr>
        <p:cNvGrpSpPr/>
        <p:nvPr/>
      </p:nvGrpSpPr>
      <p:grpSpPr>
        <a:xfrm>
          <a:off x="0" y="0"/>
          <a:ext cx="0" cy="0"/>
          <a:chOff x="0" y="0"/>
          <a:chExt cx="0" cy="0"/>
        </a:xfrm>
      </p:grpSpPr>
      <p:sp>
        <p:nvSpPr>
          <p:cNvPr id="3" name="文字方塊 2">
            <a:extLst>
              <a:ext uri="{FF2B5EF4-FFF2-40B4-BE49-F238E27FC236}">
                <a16:creationId xmlns:a16="http://schemas.microsoft.com/office/drawing/2014/main" id="{2CFEAB02-3254-5872-8A99-2FA25F324986}"/>
              </a:ext>
            </a:extLst>
          </p:cNvPr>
          <p:cNvSpPr txBox="1"/>
          <p:nvPr/>
        </p:nvSpPr>
        <p:spPr>
          <a:xfrm>
            <a:off x="698873" y="1182343"/>
            <a:ext cx="10794253" cy="5016758"/>
          </a:xfrm>
          <a:prstGeom prst="rect">
            <a:avLst/>
          </a:prstGeom>
          <a:noFill/>
          <a:ln w="28575">
            <a:solidFill>
              <a:srgbClr val="FFC000"/>
            </a:solidFill>
          </a:ln>
        </p:spPr>
        <p:txBody>
          <a:bodyPr wrap="square">
            <a:spAutoFit/>
          </a:bodyPr>
          <a:lstStyle/>
          <a:p>
            <a:pPr marL="571500" indent="-571500">
              <a:buFont typeface="Arial" panose="020B0604020202020204" pitchFamily="34" charset="0"/>
              <a:buChar char="•"/>
              <a:defRPr/>
            </a:pPr>
            <a:r>
              <a:rPr lang="zh-TW" altLang="en-US" sz="3200" dirty="0">
                <a:latin typeface="標楷體" panose="03000509000000000000" pitchFamily="65" charset="-120"/>
                <a:ea typeface="標楷體" panose="03000509000000000000" pitchFamily="65" charset="-120"/>
              </a:rPr>
              <a:t>我們要做一個法師，正法才能廣傳，做五種法師之一，受持、讀、誦、解說、書寫，如法修行。</a:t>
            </a:r>
            <a:endParaRPr lang="en-US" altLang="zh-TW" sz="3200" dirty="0">
              <a:latin typeface="標楷體" panose="03000509000000000000" pitchFamily="65" charset="-120"/>
              <a:ea typeface="標楷體" panose="03000509000000000000" pitchFamily="65" charset="-120"/>
            </a:endParaRPr>
          </a:p>
          <a:p>
            <a:pPr marL="571500" indent="-571500">
              <a:buFont typeface="Arial" panose="020B0604020202020204" pitchFamily="34" charset="0"/>
              <a:buChar char="•"/>
              <a:defRPr/>
            </a:pPr>
            <a:r>
              <a:rPr lang="zh-TW" altLang="en-US" sz="3200" dirty="0">
                <a:latin typeface="標楷體" panose="03000509000000000000" pitchFamily="65" charset="-120"/>
                <a:ea typeface="標楷體" panose="03000509000000000000" pitchFamily="65" charset="-120"/>
              </a:rPr>
              <a:t>說法傳法的時候要依循三軌弘經，大慈悲為室，柔和忍辱衣，諸法空為座。</a:t>
            </a:r>
            <a:endParaRPr lang="en-US" altLang="zh-TW" sz="3200" dirty="0">
              <a:latin typeface="標楷體" panose="03000509000000000000" pitchFamily="65" charset="-120"/>
              <a:ea typeface="標楷體" panose="03000509000000000000" pitchFamily="65" charset="-120"/>
            </a:endParaRPr>
          </a:p>
          <a:p>
            <a:pPr marL="571500" indent="-571500">
              <a:buFont typeface="Arial" panose="020B0604020202020204" pitchFamily="34" charset="0"/>
              <a:buChar char="•"/>
              <a:defRPr/>
            </a:pPr>
            <a:r>
              <a:rPr lang="zh-TW" altLang="en-US" sz="3200" dirty="0">
                <a:latin typeface="標楷體" panose="03000509000000000000" pitchFamily="65" charset="-120"/>
                <a:ea typeface="標楷體" panose="03000509000000000000" pitchFamily="65" charset="-120"/>
              </a:rPr>
              <a:t>法師的代表典範</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常不輕菩薩。常不輕菩薩品第二十是正宗分的最後一品。</a:t>
            </a:r>
            <a:r>
              <a:rPr lang="en-US" altLang="zh-TW" sz="3200" dirty="0">
                <a:latin typeface="標楷體" panose="03000509000000000000" pitchFamily="65" charset="-120"/>
                <a:ea typeface="標楷體" panose="03000509000000000000" pitchFamily="65" charset="-120"/>
              </a:rPr>
              <a:t>2-9</a:t>
            </a:r>
            <a:r>
              <a:rPr lang="zh-TW" altLang="en-US" sz="3200" dirty="0">
                <a:latin typeface="標楷體" panose="03000509000000000000" pitchFamily="65" charset="-120"/>
                <a:ea typeface="標楷體" panose="03000509000000000000" pitchFamily="65" charset="-120"/>
              </a:rPr>
              <a:t>品是開權顯實，三周說法，</a:t>
            </a:r>
            <a:r>
              <a:rPr lang="en-US" altLang="zh-TW" sz="3200" dirty="0">
                <a:latin typeface="標楷體" panose="03000509000000000000" pitchFamily="65" charset="-120"/>
                <a:ea typeface="標楷體" panose="03000509000000000000" pitchFamily="65" charset="-120"/>
              </a:rPr>
              <a:t>10-20</a:t>
            </a:r>
            <a:r>
              <a:rPr lang="zh-TW" altLang="en-US" sz="3200" dirty="0">
                <a:latin typeface="標楷體" panose="03000509000000000000" pitchFamily="65" charset="-120"/>
                <a:ea typeface="標楷體" panose="03000509000000000000" pitchFamily="65" charset="-120"/>
              </a:rPr>
              <a:t>品是邀請大家做法師，教大家如何把大法傳下去。</a:t>
            </a:r>
            <a:endParaRPr lang="en-US" altLang="zh-TW" sz="3200" dirty="0">
              <a:latin typeface="標楷體" panose="03000509000000000000" pitchFamily="65" charset="-120"/>
              <a:ea typeface="標楷體" panose="03000509000000000000" pitchFamily="65" charset="-120"/>
            </a:endParaRPr>
          </a:p>
          <a:p>
            <a:pPr marL="571500" indent="-571500">
              <a:buFont typeface="Arial" panose="020B0604020202020204" pitchFamily="34" charset="0"/>
              <a:buChar char="•"/>
              <a:defRPr/>
            </a:pPr>
            <a:r>
              <a:rPr lang="zh-TW" altLang="en-US" sz="3200" dirty="0">
                <a:latin typeface="標楷體" panose="03000509000000000000" pitchFamily="65" charset="-120"/>
                <a:ea typeface="標楷體" panose="03000509000000000000" pitchFamily="65" charset="-120"/>
              </a:rPr>
              <a:t>這一大區的最後是如來神力品與囑累品，佛陀現神力，放光，大菩薩覺悟受持，佛陀付囑大法，弟子一心流布。所以，人人都要說，我願意。這樣，佛陀就放心了。</a:t>
            </a:r>
            <a:endParaRPr lang="en-US" altLang="zh-TW" sz="2800" dirty="0">
              <a:latin typeface="標楷體" panose="03000509000000000000" pitchFamily="65" charset="-120"/>
              <a:ea typeface="標楷體" panose="03000509000000000000" pitchFamily="65" charset="-120"/>
            </a:endParaRPr>
          </a:p>
        </p:txBody>
      </p:sp>
      <p:sp>
        <p:nvSpPr>
          <p:cNvPr id="5" name="文字方塊 4">
            <a:extLst>
              <a:ext uri="{FF2B5EF4-FFF2-40B4-BE49-F238E27FC236}">
                <a16:creationId xmlns:a16="http://schemas.microsoft.com/office/drawing/2014/main" id="{5C98C406-CE0F-3E7E-2F01-DF48F9557807}"/>
              </a:ext>
            </a:extLst>
          </p:cNvPr>
          <p:cNvSpPr txBox="1"/>
          <p:nvPr/>
        </p:nvSpPr>
        <p:spPr>
          <a:xfrm>
            <a:off x="612603" y="67567"/>
            <a:ext cx="10508839" cy="83099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4800" b="0"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mn-cs"/>
              </a:rPr>
              <a:t>法師品第十的心得啟發</a:t>
            </a:r>
            <a:r>
              <a:rPr kumimoji="0" lang="en-US" altLang="zh-TW" sz="4800" b="0"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mn-cs"/>
              </a:rPr>
              <a:t>(</a:t>
            </a:r>
            <a:r>
              <a:rPr kumimoji="0" lang="zh-TW" altLang="en-US" sz="4800" b="0"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mn-cs"/>
              </a:rPr>
              <a:t>惟智</a:t>
            </a:r>
            <a:r>
              <a:rPr kumimoji="0" lang="en-US" altLang="zh-TW" sz="4800" b="0"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mn-cs"/>
              </a:rPr>
              <a:t>)</a:t>
            </a:r>
            <a:endParaRPr kumimoji="0" lang="zh-TW" altLang="en-US" sz="4800" b="0" i="0" u="none" strike="noStrike" kern="1200" cap="none" spc="0" normalizeH="0" baseline="0" noProof="0" dirty="0">
              <a:ln>
                <a:noFill/>
              </a:ln>
              <a:solidFill>
                <a:prstClr val="white"/>
              </a:solidFill>
              <a:effectLst/>
              <a:uLnTx/>
              <a:uFillTx/>
              <a:latin typeface="標楷體" panose="03000509000000000000" pitchFamily="65" charset="-120"/>
              <a:ea typeface="標楷體" panose="03000509000000000000" pitchFamily="65" charset="-120"/>
              <a:cs typeface="+mn-cs"/>
            </a:endParaRPr>
          </a:p>
        </p:txBody>
      </p:sp>
    </p:spTree>
    <p:extLst>
      <p:ext uri="{BB962C8B-B14F-4D97-AF65-F5344CB8AC3E}">
        <p14:creationId xmlns:p14="http://schemas.microsoft.com/office/powerpoint/2010/main" val="7608160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71708937-17BB-FF63-FF92-43CB729B89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42"/>
            <a:ext cx="12192000" cy="6854915"/>
          </a:xfrm>
          <a:prstGeom prst="rect">
            <a:avLst/>
          </a:prstGeom>
        </p:spPr>
      </p:pic>
    </p:spTree>
    <p:extLst>
      <p:ext uri="{BB962C8B-B14F-4D97-AF65-F5344CB8AC3E}">
        <p14:creationId xmlns:p14="http://schemas.microsoft.com/office/powerpoint/2010/main" val="24878124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p:cNvSpPr>
            <a:spLocks noGrp="1"/>
          </p:cNvSpPr>
          <p:nvPr>
            <p:ph type="ctrTitle"/>
          </p:nvPr>
        </p:nvSpPr>
        <p:spPr>
          <a:xfrm>
            <a:off x="2531844" y="999863"/>
            <a:ext cx="7197726" cy="2421464"/>
          </a:xfrm>
        </p:spPr>
        <p:txBody>
          <a:bodyPr>
            <a:noAutofit/>
          </a:bodyPr>
          <a:lstStyle/>
          <a:p>
            <a:pPr algn="ctr"/>
            <a:r>
              <a:rPr lang="zh-TW" altLang="en-US" sz="1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感恩</a:t>
            </a:r>
          </a:p>
        </p:txBody>
      </p:sp>
      <p:sp>
        <p:nvSpPr>
          <p:cNvPr id="7" name="副標題 6"/>
          <p:cNvSpPr>
            <a:spLocks noGrp="1"/>
          </p:cNvSpPr>
          <p:nvPr>
            <p:ph type="subTitle" idx="1"/>
          </p:nvPr>
        </p:nvSpPr>
        <p:spPr>
          <a:xfrm>
            <a:off x="2383265" y="3237316"/>
            <a:ext cx="7197726" cy="1405467"/>
          </a:xfrm>
        </p:spPr>
        <p:txBody>
          <a:bodyPr>
            <a:normAutofit/>
          </a:bodyPr>
          <a:lstStyle/>
          <a:p>
            <a:r>
              <a:rPr lang="en-US" altLang="zh-TW" sz="8000" b="1" spc="67"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Thank You</a:t>
            </a:r>
            <a:endParaRPr lang="zh-TW" altLang="en-US" sz="8000" b="1" spc="67"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pic>
        <p:nvPicPr>
          <p:cNvPr id="1028" name="Picture 4" descr="D:\cache\Temporary Internet Files\Content.IE5\OMKHPIWZ\secretlondon-pink-heart[1].png"/>
          <p:cNvPicPr>
            <a:picLocks noChangeAspect="1" noChangeArrowheads="1"/>
          </p:cNvPicPr>
          <p:nvPr/>
        </p:nvPicPr>
        <p:blipFill>
          <a:blip r:embed="rId2" cstate="print"/>
          <a:srcRect/>
          <a:stretch>
            <a:fillRect/>
          </a:stretch>
        </p:blipFill>
        <p:spPr bwMode="auto">
          <a:xfrm>
            <a:off x="9117258" y="1028734"/>
            <a:ext cx="1683265" cy="1498105"/>
          </a:xfrm>
          <a:prstGeom prst="rect">
            <a:avLst/>
          </a:prstGeom>
          <a:noFill/>
        </p:spPr>
      </p:pic>
      <p:pic>
        <p:nvPicPr>
          <p:cNvPr id="1029" name="Picture 5" descr="D:\cache\Temporary Internet Files\Content.IE5\8UO2025Y\kablam-glossy-heart[1].png"/>
          <p:cNvPicPr>
            <a:picLocks noChangeAspect="1" noChangeArrowheads="1"/>
          </p:cNvPicPr>
          <p:nvPr/>
        </p:nvPicPr>
        <p:blipFill>
          <a:blip r:embed="rId3" cstate="print"/>
          <a:srcRect/>
          <a:stretch>
            <a:fillRect/>
          </a:stretch>
        </p:blipFill>
        <p:spPr bwMode="auto">
          <a:xfrm>
            <a:off x="1775521" y="836713"/>
            <a:ext cx="1785476" cy="1671652"/>
          </a:xfrm>
          <a:prstGeom prst="rect">
            <a:avLst/>
          </a:prstGeom>
          <a:noFill/>
        </p:spPr>
      </p:pic>
      <p:pic>
        <p:nvPicPr>
          <p:cNvPr id="1030" name="Picture 6" descr="D:\cache\Temporary Internet Files\Content.IE5\APPNV2FE\heart-157895_640[1].png"/>
          <p:cNvPicPr>
            <a:picLocks noChangeAspect="1" noChangeArrowheads="1"/>
          </p:cNvPicPr>
          <p:nvPr/>
        </p:nvPicPr>
        <p:blipFill>
          <a:blip r:embed="rId4" cstate="print"/>
          <a:srcRect/>
          <a:stretch>
            <a:fillRect/>
          </a:stretch>
        </p:blipFill>
        <p:spPr bwMode="auto">
          <a:xfrm>
            <a:off x="9072331" y="4969752"/>
            <a:ext cx="1526196" cy="1435579"/>
          </a:xfrm>
          <a:prstGeom prst="rect">
            <a:avLst/>
          </a:prstGeom>
          <a:noFill/>
        </p:spPr>
      </p:pic>
      <p:pic>
        <p:nvPicPr>
          <p:cNvPr id="1031" name="Picture 7" descr="D:\cache\Temporary Internet Files\Content.IE5\RPTQBOQJ\006_heart_love[1].png"/>
          <p:cNvPicPr>
            <a:picLocks noChangeAspect="1" noChangeArrowheads="1"/>
          </p:cNvPicPr>
          <p:nvPr/>
        </p:nvPicPr>
        <p:blipFill>
          <a:blip r:embed="rId5" cstate="print"/>
          <a:srcRect/>
          <a:stretch>
            <a:fillRect/>
          </a:stretch>
        </p:blipFill>
        <p:spPr bwMode="auto">
          <a:xfrm>
            <a:off x="1871531" y="5157192"/>
            <a:ext cx="1320627" cy="1220755"/>
          </a:xfrm>
          <a:prstGeom prst="rect">
            <a:avLst/>
          </a:prstGeom>
          <a:noFill/>
        </p:spPr>
      </p:pic>
      <p:sp>
        <p:nvSpPr>
          <p:cNvPr id="2" name="矩形 1">
            <a:extLst>
              <a:ext uri="{FF2B5EF4-FFF2-40B4-BE49-F238E27FC236}">
                <a16:creationId xmlns:a16="http://schemas.microsoft.com/office/drawing/2014/main" id="{1CD0B606-B5BE-4BBE-B798-3557DF685134}"/>
              </a:ext>
            </a:extLst>
          </p:cNvPr>
          <p:cNvSpPr/>
          <p:nvPr/>
        </p:nvSpPr>
        <p:spPr>
          <a:xfrm>
            <a:off x="4129484" y="4795940"/>
            <a:ext cx="4166525" cy="1261884"/>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0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證嚴上人完整開示</a:t>
            </a:r>
            <a:endParaRPr kumimoji="0" lang="en-US" altLang="zh-TW" sz="20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20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請看大愛電視台或</a:t>
            </a:r>
            <a:endParaRPr kumimoji="0" lang="en-US" altLang="zh-TW" sz="20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a:p>
            <a:pPr marL="285750" marR="0" lvl="0" indent="-285750" algn="l" defTabSz="457200" rtl="0" eaLnBrk="1" fontAlgn="auto" latinLnBrk="0" hangingPunct="1">
              <a:lnSpc>
                <a:spcPct val="100000"/>
              </a:lnSpc>
              <a:spcBef>
                <a:spcPts val="0"/>
              </a:spcBef>
              <a:spcAft>
                <a:spcPts val="1000"/>
              </a:spcAft>
              <a:buClr>
                <a:prstClr val="white"/>
              </a:buClr>
              <a:buSzPct val="100000"/>
              <a:buFont typeface="Arial"/>
              <a:buChar char="•"/>
              <a:tabLst/>
              <a:defRPr/>
            </a:pPr>
            <a:r>
              <a:rPr kumimoji="0" lang="zh-TW" altLang="en-US" sz="36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hlinkClick r:id="rId6"/>
              </a:rPr>
              <a:t>法華心香智慧平台</a:t>
            </a:r>
            <a:endParaRPr kumimoji="0" lang="en-US" altLang="zh-TW" sz="36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8302003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天體">
  <a:themeElements>
    <a:clrScheme name="天體">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天體">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天體">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1_天體">
  <a:themeElements>
    <a:clrScheme name="天體">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天體">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天體">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3.xml><?xml version="1.0" encoding="utf-8"?>
<a:theme xmlns:a="http://schemas.openxmlformats.org/drawingml/2006/main" name="石板">
  <a:themeElements>
    <a:clrScheme name="石板">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石板">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石板">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海洋 16x9">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6308736_TF02895256.potx" id="{FD7C2270-25CB-40C3-9967-D4A3F08F4C7A}" vid="{8777403A-864E-44F4-A51D-2394876083F0}"/>
    </a:ext>
  </a:extLst>
</a:theme>
</file>

<file path=ppt/theme/theme6.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天體</Template>
  <TotalTime>4566</TotalTime>
  <Words>2259</Words>
  <Application>Microsoft Office PowerPoint</Application>
  <PresentationFormat>寬螢幕</PresentationFormat>
  <Paragraphs>280</Paragraphs>
  <Slides>36</Slides>
  <Notes>9</Notes>
  <HiddenSlides>0</HiddenSlides>
  <MMClips>0</MMClips>
  <ScaleCrop>false</ScaleCrop>
  <HeadingPairs>
    <vt:vector size="6" baseType="variant">
      <vt:variant>
        <vt:lpstr>使用字型</vt:lpstr>
      </vt:variant>
      <vt:variant>
        <vt:i4>13</vt:i4>
      </vt:variant>
      <vt:variant>
        <vt:lpstr>佈景主題</vt:lpstr>
      </vt:variant>
      <vt:variant>
        <vt:i4>5</vt:i4>
      </vt:variant>
      <vt:variant>
        <vt:lpstr>投影片標題</vt:lpstr>
      </vt:variant>
      <vt:variant>
        <vt:i4>36</vt:i4>
      </vt:variant>
    </vt:vector>
  </HeadingPairs>
  <TitlesOfParts>
    <vt:vector size="54" baseType="lpstr">
      <vt:lpstr>細明體</vt:lpstr>
      <vt:lpstr>微軟正黑體</vt:lpstr>
      <vt:lpstr>新細明體</vt:lpstr>
      <vt:lpstr>標楷體</vt:lpstr>
      <vt:lpstr>Aptos</vt:lpstr>
      <vt:lpstr>Aptos Display</vt:lpstr>
      <vt:lpstr>Arial</vt:lpstr>
      <vt:lpstr>Calibri</vt:lpstr>
      <vt:lpstr>Calibri Light</vt:lpstr>
      <vt:lpstr>Calisto MT</vt:lpstr>
      <vt:lpstr>Cambria Math</vt:lpstr>
      <vt:lpstr>Georgia</vt:lpstr>
      <vt:lpstr>Wingdings 2</vt:lpstr>
      <vt:lpstr>天體</vt:lpstr>
      <vt:lpstr>1_天體</vt:lpstr>
      <vt:lpstr>石板</vt:lpstr>
      <vt:lpstr>Office 佈景主題</vt:lpstr>
      <vt:lpstr>海洋 16x9</vt:lpstr>
      <vt:lpstr>探索教育團隊讀書會 總結回饋 無量義經-說法品</vt:lpstr>
      <vt:lpstr>分享大綱</vt:lpstr>
      <vt:lpstr>翠薇</vt:lpstr>
      <vt:lpstr>PowerPoint 簡報</vt:lpstr>
      <vt:lpstr>上人教我們的法</vt:lpstr>
      <vt:lpstr>「師徒對話」</vt:lpstr>
      <vt:lpstr>PowerPoint 簡報</vt:lpstr>
      <vt:lpstr>PowerPoint 簡報</vt:lpstr>
      <vt:lpstr>PowerPoint 簡報</vt:lpstr>
      <vt:lpstr>PowerPoint 簡報</vt:lpstr>
      <vt:lpstr>心雅</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感恩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課務會議</dc:title>
  <dc:creator>明智 高</dc:creator>
  <cp:lastModifiedBy>明智 高</cp:lastModifiedBy>
  <cp:revision>114</cp:revision>
  <dcterms:created xsi:type="dcterms:W3CDTF">2018-05-22T08:58:54Z</dcterms:created>
  <dcterms:modified xsi:type="dcterms:W3CDTF">2026-08-14T12:41:58Z</dcterms:modified>
</cp:coreProperties>
</file>