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7" r:id="rId2"/>
  </p:sldIdLst>
  <p:sldSz cx="12192000" cy="6858000"/>
  <p:notesSz cx="6858000" cy="9144000"/>
  <p:defaultTextStyle>
    <a:defPPr>
      <a:defRPr lang="zh-TW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73607245-58A5-4CF7-925E-0A121CCCE9C2}" v="1" dt="2020-02-18T12:58:22.409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2" autoAdjust="0"/>
    <p:restoredTop sz="94660"/>
  </p:normalViewPr>
  <p:slideViewPr>
    <p:cSldViewPr snapToGrid="0">
      <p:cViewPr varScale="1">
        <p:scale>
          <a:sx n="124" d="100"/>
          <a:sy n="124" d="100"/>
        </p:scale>
        <p:origin x="427" y="101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microsoft.com/office/2015/10/relationships/revisionInfo" Target="revisionInfo.xml"/><Relationship Id="rId3" Type="http://schemas.openxmlformats.org/officeDocument/2006/relationships/presProps" Target="presProps.xml"/><Relationship Id="rId7" Type="http://schemas.microsoft.com/office/2016/11/relationships/changesInfo" Target="changesInfos/changesInfo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明智 高" userId="13106cc9a47d8e8b" providerId="LiveId" clId="{73607245-58A5-4CF7-925E-0A121CCCE9C2}"/>
    <pc:docChg chg="modSld">
      <pc:chgData name="明智 高" userId="13106cc9a47d8e8b" providerId="LiveId" clId="{73607245-58A5-4CF7-925E-0A121CCCE9C2}" dt="2020-02-18T12:58:22.408" v="38" actId="207"/>
      <pc:docMkLst>
        <pc:docMk/>
      </pc:docMkLst>
      <pc:sldChg chg="modSp">
        <pc:chgData name="明智 高" userId="13106cc9a47d8e8b" providerId="LiveId" clId="{73607245-58A5-4CF7-925E-0A121CCCE9C2}" dt="2020-02-18T12:58:22.408" v="38" actId="207"/>
        <pc:sldMkLst>
          <pc:docMk/>
          <pc:sldMk cId="2731725309" sldId="257"/>
        </pc:sldMkLst>
        <pc:spChg chg="mod">
          <ac:chgData name="明智 高" userId="13106cc9a47d8e8b" providerId="LiveId" clId="{73607245-58A5-4CF7-925E-0A121CCCE9C2}" dt="2020-02-18T12:58:16.054" v="37" actId="208"/>
          <ac:spMkLst>
            <pc:docMk/>
            <pc:sldMk cId="2731725309" sldId="257"/>
            <ac:spMk id="4" creationId="{00000000-0000-0000-0000-000000000000}"/>
          </ac:spMkLst>
        </pc:spChg>
        <pc:spChg chg="mod">
          <ac:chgData name="明智 高" userId="13106cc9a47d8e8b" providerId="LiveId" clId="{73607245-58A5-4CF7-925E-0A121CCCE9C2}" dt="2020-02-18T12:58:22.408" v="38" actId="207"/>
          <ac:spMkLst>
            <pc:docMk/>
            <pc:sldMk cId="2731725309" sldId="257"/>
            <ac:spMk id="5" creationId="{00000000-0000-0000-0000-000000000000}"/>
          </ac:spMkLst>
        </pc:spChg>
        <pc:spChg chg="mod">
          <ac:chgData name="明智 高" userId="13106cc9a47d8e8b" providerId="LiveId" clId="{73607245-58A5-4CF7-925E-0A121CCCE9C2}" dt="2020-02-18T12:57:46.483" v="34" actId="1037"/>
          <ac:spMkLst>
            <pc:docMk/>
            <pc:sldMk cId="2731725309" sldId="257"/>
            <ac:spMk id="8" creationId="{00000000-0000-0000-0000-000000000000}"/>
          </ac:spMkLst>
        </pc:spChg>
        <pc:spChg chg="mod">
          <ac:chgData name="明智 高" userId="13106cc9a47d8e8b" providerId="LiveId" clId="{73607245-58A5-4CF7-925E-0A121CCCE9C2}" dt="2020-02-18T12:57:00.991" v="4" actId="1035"/>
          <ac:spMkLst>
            <pc:docMk/>
            <pc:sldMk cId="2731725309" sldId="257"/>
            <ac:spMk id="12" creationId="{00000000-0000-0000-0000-000000000000}"/>
          </ac:spMkLst>
        </pc:spChg>
        <pc:spChg chg="mod">
          <ac:chgData name="明智 高" userId="13106cc9a47d8e8b" providerId="LiveId" clId="{73607245-58A5-4CF7-925E-0A121CCCE9C2}" dt="2020-02-18T12:57:31.850" v="25" actId="1038"/>
          <ac:spMkLst>
            <pc:docMk/>
            <pc:sldMk cId="2731725309" sldId="257"/>
            <ac:spMk id="14" creationId="{00000000-0000-0000-0000-000000000000}"/>
          </ac:spMkLst>
        </pc:spChg>
        <pc:spChg chg="mod">
          <ac:chgData name="明智 高" userId="13106cc9a47d8e8b" providerId="LiveId" clId="{73607245-58A5-4CF7-925E-0A121CCCE9C2}" dt="2020-02-18T12:57:42.483" v="32" actId="1038"/>
          <ac:spMkLst>
            <pc:docMk/>
            <pc:sldMk cId="2731725309" sldId="257"/>
            <ac:spMk id="15" creationId="{00000000-0000-0000-0000-000000000000}"/>
          </ac:spMkLst>
        </pc:spChg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TW" altLang="en-US"/>
              <a:t>按一下以編輯母片副標題樣式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41E931-E270-431F-8053-DEAC44F9E485}" type="datetimeFigureOut">
              <a:rPr lang="zh-TW" altLang="en-US" smtClean="0"/>
              <a:t>2020/2/18</a:t>
            </a:fld>
            <a:endParaRPr lang="zh-TW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2A19B8-FE4E-4025-B4D6-EA12EAFF38D3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13753771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41E931-E270-431F-8053-DEAC44F9E485}" type="datetimeFigureOut">
              <a:rPr lang="zh-TW" altLang="en-US" smtClean="0"/>
              <a:t>2020/2/18</a:t>
            </a:fld>
            <a:endParaRPr lang="zh-TW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2A19B8-FE4E-4025-B4D6-EA12EAFF38D3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19265931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章節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41E931-E270-431F-8053-DEAC44F9E485}" type="datetimeFigureOut">
              <a:rPr lang="zh-TW" altLang="en-US" smtClean="0"/>
              <a:t>2020/2/18</a:t>
            </a:fld>
            <a:endParaRPr lang="zh-TW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2A19B8-FE4E-4025-B4D6-EA12EAFF38D3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92592348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項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41E931-E270-431F-8053-DEAC44F9E485}" type="datetimeFigureOut">
              <a:rPr lang="zh-TW" altLang="en-US" smtClean="0"/>
              <a:t>2020/2/18</a:t>
            </a:fld>
            <a:endParaRPr lang="zh-TW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2A19B8-FE4E-4025-B4D6-EA12EAFF38D3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08625918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對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41E931-E270-431F-8053-DEAC44F9E485}" type="datetimeFigureOut">
              <a:rPr lang="zh-TW" altLang="en-US" smtClean="0"/>
              <a:t>2020/2/18</a:t>
            </a:fld>
            <a:endParaRPr lang="zh-TW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2A19B8-FE4E-4025-B4D6-EA12EAFF38D3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79306275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41E931-E270-431F-8053-DEAC44F9E485}" type="datetimeFigureOut">
              <a:rPr lang="zh-TW" altLang="en-US" smtClean="0"/>
              <a:t>2020/2/18</a:t>
            </a:fld>
            <a:endParaRPr lang="zh-TW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2A19B8-FE4E-4025-B4D6-EA12EAFF38D3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8052943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41E931-E270-431F-8053-DEAC44F9E485}" type="datetimeFigureOut">
              <a:rPr lang="zh-TW" altLang="en-US" smtClean="0"/>
              <a:t>2020/2/18</a:t>
            </a:fld>
            <a:endParaRPr lang="zh-TW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2A19B8-FE4E-4025-B4D6-EA12EAFF38D3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95440464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含標題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41E931-E270-431F-8053-DEAC44F9E485}" type="datetimeFigureOut">
              <a:rPr lang="zh-TW" altLang="en-US" smtClean="0"/>
              <a:t>2020/2/18</a:t>
            </a:fld>
            <a:endParaRPr lang="zh-TW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2A19B8-FE4E-4025-B4D6-EA12EAFF38D3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3190032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含標題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zh-TW" altLang="en-US"/>
              <a:t>按一下圖示以新增圖片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41E931-E270-431F-8053-DEAC44F9E485}" type="datetimeFigureOut">
              <a:rPr lang="zh-TW" altLang="en-US" smtClean="0"/>
              <a:t>2020/2/18</a:t>
            </a:fld>
            <a:endParaRPr lang="zh-TW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2A19B8-FE4E-4025-B4D6-EA12EAFF38D3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02141460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41E931-E270-431F-8053-DEAC44F9E485}" type="datetimeFigureOut">
              <a:rPr lang="zh-TW" altLang="en-US" smtClean="0"/>
              <a:t>2020/2/18</a:t>
            </a:fld>
            <a:endParaRPr lang="zh-TW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2A19B8-FE4E-4025-B4D6-EA12EAFF38D3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47994377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41E931-E270-431F-8053-DEAC44F9E485}" type="datetimeFigureOut">
              <a:rPr lang="zh-TW" altLang="en-US" smtClean="0"/>
              <a:t>2020/2/18</a:t>
            </a:fld>
            <a:endParaRPr lang="zh-TW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2A19B8-FE4E-4025-B4D6-EA12EAFF38D3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2819251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E41E931-E270-431F-8053-DEAC44F9E485}" type="datetimeFigureOut">
              <a:rPr lang="zh-TW" altLang="en-US" smtClean="0"/>
              <a:t>2020/2/18</a:t>
            </a:fld>
            <a:endParaRPr lang="zh-TW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TW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42A19B8-FE4E-4025-B4D6-EA12EAFF38D3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4154335098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0" y="-1"/>
            <a:ext cx="6130344" cy="3412901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3" name="矩形 2"/>
          <p:cNvSpPr/>
          <p:nvPr/>
        </p:nvSpPr>
        <p:spPr>
          <a:xfrm>
            <a:off x="6130344" y="0"/>
            <a:ext cx="6061656" cy="3412900"/>
          </a:xfrm>
          <a:prstGeom prst="rect">
            <a:avLst/>
          </a:prstGeom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4" name="矩形 3"/>
          <p:cNvSpPr/>
          <p:nvPr/>
        </p:nvSpPr>
        <p:spPr>
          <a:xfrm>
            <a:off x="0" y="3411858"/>
            <a:ext cx="6130344" cy="3473207"/>
          </a:xfrm>
          <a:prstGeom prst="rect">
            <a:avLst/>
          </a:prstGeom>
          <a:ln>
            <a:solidFill>
              <a:schemeClr val="accent2"/>
            </a:solidFill>
          </a:ln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5" name="矩形 4"/>
          <p:cNvSpPr/>
          <p:nvPr/>
        </p:nvSpPr>
        <p:spPr>
          <a:xfrm>
            <a:off x="6115898" y="3439965"/>
            <a:ext cx="6061655" cy="3445101"/>
          </a:xfrm>
          <a:prstGeom prst="rect">
            <a:avLst/>
          </a:prstGeom>
          <a:solidFill>
            <a:srgbClr val="7030A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6" name="矩形 5"/>
          <p:cNvSpPr/>
          <p:nvPr/>
        </p:nvSpPr>
        <p:spPr>
          <a:xfrm>
            <a:off x="6130344" y="656820"/>
            <a:ext cx="3812146" cy="1931833"/>
          </a:xfrm>
          <a:prstGeom prst="rect">
            <a:avLst/>
          </a:prstGeom>
          <a:solidFill>
            <a:schemeClr val="bg2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7" name="矩形 6"/>
          <p:cNvSpPr/>
          <p:nvPr/>
        </p:nvSpPr>
        <p:spPr>
          <a:xfrm>
            <a:off x="2202287" y="1171973"/>
            <a:ext cx="3928057" cy="2260246"/>
          </a:xfrm>
          <a:prstGeom prst="rect">
            <a:avLst/>
          </a:prstGeom>
          <a:solidFill>
            <a:schemeClr val="bg2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8" name="矩形 7"/>
          <p:cNvSpPr/>
          <p:nvPr/>
        </p:nvSpPr>
        <p:spPr>
          <a:xfrm>
            <a:off x="6130344" y="3446142"/>
            <a:ext cx="3812146" cy="2846232"/>
          </a:xfrm>
          <a:prstGeom prst="rect">
            <a:avLst/>
          </a:prstGeom>
          <a:solidFill>
            <a:schemeClr val="bg1">
              <a:lumMod val="75000"/>
              <a:lumOff val="25000"/>
            </a:schemeClr>
          </a:solidFill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9" name="圓角矩形 8"/>
          <p:cNvSpPr/>
          <p:nvPr/>
        </p:nvSpPr>
        <p:spPr>
          <a:xfrm>
            <a:off x="2451278" y="4314423"/>
            <a:ext cx="2962142" cy="2363273"/>
          </a:xfrm>
          <a:prstGeom prst="roundRect">
            <a:avLst/>
          </a:prstGeom>
          <a:solidFill>
            <a:schemeClr val="bg1">
              <a:lumMod val="75000"/>
              <a:lumOff val="25000"/>
            </a:schemeClr>
          </a:solidFill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12" name="直角三角形 11"/>
          <p:cNvSpPr/>
          <p:nvPr/>
        </p:nvSpPr>
        <p:spPr>
          <a:xfrm rot="10800000">
            <a:off x="5499279" y="1303"/>
            <a:ext cx="631065" cy="482959"/>
          </a:xfrm>
          <a:prstGeom prst="rtTriangle">
            <a:avLst/>
          </a:prstGeom>
          <a:solidFill>
            <a:schemeClr val="bg2"/>
          </a:solidFill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13" name="直角三角形 12"/>
          <p:cNvSpPr/>
          <p:nvPr/>
        </p:nvSpPr>
        <p:spPr>
          <a:xfrm rot="10800000">
            <a:off x="11560935" y="12875"/>
            <a:ext cx="631065" cy="482959"/>
          </a:xfrm>
          <a:prstGeom prst="rtTriangle">
            <a:avLst/>
          </a:prstGeom>
          <a:solidFill>
            <a:schemeClr val="bg2"/>
          </a:solidFill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14" name="直角三角形 13"/>
          <p:cNvSpPr/>
          <p:nvPr/>
        </p:nvSpPr>
        <p:spPr>
          <a:xfrm rot="10800000">
            <a:off x="11554756" y="3452320"/>
            <a:ext cx="631065" cy="482959"/>
          </a:xfrm>
          <a:prstGeom prst="rtTriangle">
            <a:avLst/>
          </a:prstGeom>
          <a:solidFill>
            <a:schemeClr val="bg2"/>
          </a:solidFill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>
              <a:solidFill>
                <a:schemeClr val="bg1"/>
              </a:solidFill>
            </a:endParaRPr>
          </a:p>
        </p:txBody>
      </p:sp>
      <p:sp>
        <p:nvSpPr>
          <p:cNvPr id="15" name="直角三角形 14"/>
          <p:cNvSpPr/>
          <p:nvPr/>
        </p:nvSpPr>
        <p:spPr>
          <a:xfrm rot="10800000">
            <a:off x="5450487" y="3438393"/>
            <a:ext cx="665410" cy="482959"/>
          </a:xfrm>
          <a:prstGeom prst="rtTriangle">
            <a:avLst/>
          </a:prstGeom>
          <a:solidFill>
            <a:schemeClr val="bg2"/>
          </a:solidFill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31725309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佈景主題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佈景主題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佈景主題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F46216B-77A9-411A-B9D3-5023FCB70208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21</TotalTime>
  <Words>0</Words>
  <Application>Microsoft Office PowerPoint</Application>
  <PresentationFormat>寬螢幕</PresentationFormat>
  <Paragraphs>0</Paragraphs>
  <Slides>1</Slides>
  <Notes>0</Notes>
  <HiddenSlides>0</HiddenSlides>
  <MMClips>0</MMClips>
  <ScaleCrop>false</ScaleCrop>
  <HeadingPairs>
    <vt:vector size="6" baseType="variant">
      <vt:variant>
        <vt:lpstr>使用字型</vt:lpstr>
      </vt:variant>
      <vt:variant>
        <vt:i4>3</vt:i4>
      </vt:variant>
      <vt:variant>
        <vt:lpstr>佈景主題</vt:lpstr>
      </vt:variant>
      <vt:variant>
        <vt:i4>1</vt:i4>
      </vt:variant>
      <vt:variant>
        <vt:lpstr>投影片標題</vt:lpstr>
      </vt:variant>
      <vt:variant>
        <vt:i4>1</vt:i4>
      </vt:variant>
    </vt:vector>
  </HeadingPairs>
  <TitlesOfParts>
    <vt:vector size="5" baseType="lpstr">
      <vt:lpstr>Arial</vt:lpstr>
      <vt:lpstr>Calibri</vt:lpstr>
      <vt:lpstr>Calibri Light</vt:lpstr>
      <vt:lpstr>Office Theme</vt:lpstr>
      <vt:lpstr>PowerPoint 簡報</vt:lpstr>
    </vt:vector>
  </TitlesOfParts>
  <Company>Toshiba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簡報</dc:title>
  <dc:creator>R30A</dc:creator>
  <cp:lastModifiedBy>明智 高</cp:lastModifiedBy>
  <cp:revision>6</cp:revision>
  <dcterms:created xsi:type="dcterms:W3CDTF">2020-02-10T05:24:27Z</dcterms:created>
  <dcterms:modified xsi:type="dcterms:W3CDTF">2020-02-18T12:58:26Z</dcterms:modified>
</cp:coreProperties>
</file>