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18288000" cy="10287000"/>
  <p:notesSz cx="6858000" cy="9144000"/>
  <p:embeddedFontLst>
    <p:embeddedFont>
      <p:font typeface="思源黑体" panose="02020500000000000000" charset="-128"/>
      <p:regular r:id="rId11"/>
    </p:embeddedFont>
    <p:embeddedFont>
      <p:font typeface="思源黑体 Bold" panose="02020500000000000000" charset="-128"/>
      <p:regular r:id="rId12"/>
    </p:embeddedFont>
    <p:embeddedFont>
      <p:font typeface="思源黑体 Medium" panose="02020500000000000000" charset="-128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11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on chen" userId="7ba5740fb1c32e65" providerId="LiveId" clId="{0724273F-7C85-4E04-9914-A1583B5F18F3}"/>
    <pc:docChg chg="custSel addSld delSld modSld">
      <pc:chgData name="moon chen" userId="7ba5740fb1c32e65" providerId="LiveId" clId="{0724273F-7C85-4E04-9914-A1583B5F18F3}" dt="2026-09-06T12:02:38.695" v="117" actId="14100"/>
      <pc:docMkLst>
        <pc:docMk/>
      </pc:docMkLst>
      <pc:sldChg chg="addSp delSp modSp mod">
        <pc:chgData name="moon chen" userId="7ba5740fb1c32e65" providerId="LiveId" clId="{0724273F-7C85-4E04-9914-A1583B5F18F3}" dt="2026-09-03T00:24:27.146" v="112" actId="1076"/>
        <pc:sldMkLst>
          <pc:docMk/>
          <pc:sldMk cId="0" sldId="256"/>
        </pc:sldMkLst>
        <pc:spChg chg="mod">
          <ac:chgData name="moon chen" userId="7ba5740fb1c32e65" providerId="LiveId" clId="{0724273F-7C85-4E04-9914-A1583B5F18F3}" dt="2026-09-03T00:21:43.747" v="90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oon chen" userId="7ba5740fb1c32e65" providerId="LiveId" clId="{0724273F-7C85-4E04-9914-A1583B5F18F3}" dt="2026-09-03T00:24:27.146" v="112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moon chen" userId="7ba5740fb1c32e65" providerId="LiveId" clId="{0724273F-7C85-4E04-9914-A1583B5F18F3}" dt="2026-09-03T00:23:52.823" v="107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moon chen" userId="7ba5740fb1c32e65" providerId="LiveId" clId="{0724273F-7C85-4E04-9914-A1583B5F18F3}" dt="2026-09-03T00:24:15.655" v="111" actId="948"/>
          <ac:spMkLst>
            <pc:docMk/>
            <pc:sldMk cId="0" sldId="256"/>
            <ac:spMk id="8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57.313" v="95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37.617" v="88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30.841" v="86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moon chen" userId="7ba5740fb1c32e65" providerId="LiveId" clId="{0724273F-7C85-4E04-9914-A1583B5F18F3}" dt="2026-09-03T00:22:06.673" v="99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59.767" v="96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39.320" v="89" actId="107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49.017" v="93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moon chen" userId="7ba5740fb1c32e65" providerId="LiveId" clId="{0724273F-7C85-4E04-9914-A1583B5F18F3}" dt="2026-09-03T00:12:16.952" v="0" actId="6549"/>
          <ac:spMkLst>
            <pc:docMk/>
            <pc:sldMk cId="0" sldId="256"/>
            <ac:spMk id="16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47.328" v="92" actId="107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moon chen" userId="7ba5740fb1c32e65" providerId="LiveId" clId="{0724273F-7C85-4E04-9914-A1583B5F18F3}" dt="2026-09-03T00:21:45.857" v="91" actId="1076"/>
          <ac:spMkLst>
            <pc:docMk/>
            <pc:sldMk cId="0" sldId="256"/>
            <ac:spMk id="19" creationId="{00000000-0000-0000-0000-000000000000}"/>
          </ac:spMkLst>
        </pc:spChg>
        <pc:spChg chg="mod">
          <ac:chgData name="moon chen" userId="7ba5740fb1c32e65" providerId="LiveId" clId="{0724273F-7C85-4E04-9914-A1583B5F18F3}" dt="2026-09-03T00:22:04.442" v="98" actId="107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moon chen" userId="7ba5740fb1c32e65" providerId="LiveId" clId="{0724273F-7C85-4E04-9914-A1583B5F18F3}" dt="2026-09-03T00:22:02.495" v="97" actId="1076"/>
          <ac:spMkLst>
            <pc:docMk/>
            <pc:sldMk cId="0" sldId="256"/>
            <ac:spMk id="21" creationId="{00000000-0000-0000-0000-000000000000}"/>
          </ac:spMkLst>
        </pc:spChg>
        <pc:grpChg chg="mod">
          <ac:chgData name="moon chen" userId="7ba5740fb1c32e65" providerId="LiveId" clId="{0724273F-7C85-4E04-9914-A1583B5F18F3}" dt="2026-09-03T00:23:47.943" v="106" actId="1076"/>
          <ac:grpSpMkLst>
            <pc:docMk/>
            <pc:sldMk cId="0" sldId="256"/>
            <ac:grpSpMk id="3" creationId="{00000000-0000-0000-0000-000000000000}"/>
          </ac:grpSpMkLst>
        </pc:grpChg>
      </pc:sldChg>
      <pc:sldChg chg="modSp mod">
        <pc:chgData name="moon chen" userId="7ba5740fb1c32e65" providerId="LiveId" clId="{0724273F-7C85-4E04-9914-A1583B5F18F3}" dt="2026-09-03T00:13:52.010" v="13"/>
        <pc:sldMkLst>
          <pc:docMk/>
          <pc:sldMk cId="0" sldId="259"/>
        </pc:sldMkLst>
        <pc:spChg chg="mod">
          <ac:chgData name="moon chen" userId="7ba5740fb1c32e65" providerId="LiveId" clId="{0724273F-7C85-4E04-9914-A1583B5F18F3}" dt="2026-09-03T00:13:52.010" v="13"/>
          <ac:spMkLst>
            <pc:docMk/>
            <pc:sldMk cId="0" sldId="259"/>
            <ac:spMk id="5" creationId="{00000000-0000-0000-0000-000000000000}"/>
          </ac:spMkLst>
        </pc:spChg>
        <pc:spChg chg="mod">
          <ac:chgData name="moon chen" userId="7ba5740fb1c32e65" providerId="LiveId" clId="{0724273F-7C85-4E04-9914-A1583B5F18F3}" dt="2026-09-03T00:13:45.910" v="7" actId="6549"/>
          <ac:spMkLst>
            <pc:docMk/>
            <pc:sldMk cId="0" sldId="259"/>
            <ac:spMk id="7" creationId="{00000000-0000-0000-0000-000000000000}"/>
          </ac:spMkLst>
        </pc:spChg>
      </pc:sldChg>
      <pc:sldChg chg="modSp mod">
        <pc:chgData name="moon chen" userId="7ba5740fb1c32e65" providerId="LiveId" clId="{0724273F-7C85-4E04-9914-A1583B5F18F3}" dt="2026-09-03T00:14:19.756" v="14" actId="6549"/>
        <pc:sldMkLst>
          <pc:docMk/>
          <pc:sldMk cId="0" sldId="262"/>
        </pc:sldMkLst>
        <pc:spChg chg="mod">
          <ac:chgData name="moon chen" userId="7ba5740fb1c32e65" providerId="LiveId" clId="{0724273F-7C85-4E04-9914-A1583B5F18F3}" dt="2026-09-03T00:14:19.756" v="14" actId="6549"/>
          <ac:spMkLst>
            <pc:docMk/>
            <pc:sldMk cId="0" sldId="262"/>
            <ac:spMk id="7" creationId="{00000000-0000-0000-0000-000000000000}"/>
          </ac:spMkLst>
        </pc:spChg>
      </pc:sldChg>
      <pc:sldChg chg="addSp delSp modSp add mod setBg">
        <pc:chgData name="moon chen" userId="7ba5740fb1c32e65" providerId="LiveId" clId="{0724273F-7C85-4E04-9914-A1583B5F18F3}" dt="2026-09-03T00:19:04.841" v="74" actId="1076"/>
        <pc:sldMkLst>
          <pc:docMk/>
          <pc:sldMk cId="1999883494" sldId="264"/>
        </pc:sldMkLst>
        <pc:spChg chg="mod">
          <ac:chgData name="moon chen" userId="7ba5740fb1c32e65" providerId="LiveId" clId="{0724273F-7C85-4E04-9914-A1583B5F18F3}" dt="2026-09-03T00:19:03.008" v="73" actId="1076"/>
          <ac:spMkLst>
            <pc:docMk/>
            <pc:sldMk cId="1999883494" sldId="264"/>
            <ac:spMk id="2" creationId="{CD9A6CBD-5ED9-E949-73F1-1003D6FCFFB3}"/>
          </ac:spMkLst>
        </pc:spChg>
        <pc:spChg chg="mod">
          <ac:chgData name="moon chen" userId="7ba5740fb1c32e65" providerId="LiveId" clId="{0724273F-7C85-4E04-9914-A1583B5F18F3}" dt="2026-09-03T00:19:04.841" v="74" actId="1076"/>
          <ac:spMkLst>
            <pc:docMk/>
            <pc:sldMk cId="1999883494" sldId="264"/>
            <ac:spMk id="4" creationId="{455A8940-A633-9E84-CD1E-544A5DECF144}"/>
          </ac:spMkLst>
        </pc:spChg>
        <pc:spChg chg="mod">
          <ac:chgData name="moon chen" userId="7ba5740fb1c32e65" providerId="LiveId" clId="{0724273F-7C85-4E04-9914-A1583B5F18F3}" dt="2026-09-03T00:17:48.072" v="65" actId="1076"/>
          <ac:spMkLst>
            <pc:docMk/>
            <pc:sldMk cId="1999883494" sldId="264"/>
            <ac:spMk id="5" creationId="{95445311-6ED7-2EA9-4B54-82BC1B3D1D11}"/>
          </ac:spMkLst>
        </pc:spChg>
        <pc:spChg chg="add mod">
          <ac:chgData name="moon chen" userId="7ba5740fb1c32e65" providerId="LiveId" clId="{0724273F-7C85-4E04-9914-A1583B5F18F3}" dt="2026-09-03T00:17:32.744" v="63" actId="1076"/>
          <ac:spMkLst>
            <pc:docMk/>
            <pc:sldMk cId="1999883494" sldId="264"/>
            <ac:spMk id="7" creationId="{0F620DB4-5E60-39CE-3A02-AB2DF23F522C}"/>
          </ac:spMkLst>
        </pc:spChg>
        <pc:spChg chg="add mod">
          <ac:chgData name="moon chen" userId="7ba5740fb1c32e65" providerId="LiveId" clId="{0724273F-7C85-4E04-9914-A1583B5F18F3}" dt="2026-09-03T00:17:28.065" v="60" actId="1076"/>
          <ac:spMkLst>
            <pc:docMk/>
            <pc:sldMk cId="1999883494" sldId="264"/>
            <ac:spMk id="9" creationId="{AA0D1EA8-D26B-E971-8B91-9A2BF8ED9935}"/>
          </ac:spMkLst>
        </pc:spChg>
        <pc:spChg chg="add ord">
          <ac:chgData name="moon chen" userId="7ba5740fb1c32e65" providerId="LiveId" clId="{0724273F-7C85-4E04-9914-A1583B5F18F3}" dt="2026-09-03T00:18:55.177" v="72" actId="171"/>
          <ac:spMkLst>
            <pc:docMk/>
            <pc:sldMk cId="1999883494" sldId="264"/>
            <ac:spMk id="11" creationId="{0D0E9015-4992-9766-A94B-D008CD9E47AA}"/>
          </ac:spMkLst>
        </pc:spChg>
      </pc:sldChg>
      <pc:sldChg chg="addSp modSp new mod">
        <pc:chgData name="moon chen" userId="7ba5740fb1c32e65" providerId="LiveId" clId="{0724273F-7C85-4E04-9914-A1583B5F18F3}" dt="2026-09-06T12:02:38.695" v="117" actId="14100"/>
        <pc:sldMkLst>
          <pc:docMk/>
          <pc:sldMk cId="1330325227" sldId="265"/>
        </pc:sldMkLst>
        <pc:spChg chg="add">
          <ac:chgData name="moon chen" userId="7ba5740fb1c32e65" providerId="LiveId" clId="{0724273F-7C85-4E04-9914-A1583B5F18F3}" dt="2026-09-06T12:02:17.777" v="114" actId="22"/>
          <ac:spMkLst>
            <pc:docMk/>
            <pc:sldMk cId="1330325227" sldId="265"/>
            <ac:spMk id="3" creationId="{B3C20FDC-9DC0-E5DE-4AE4-131774B66F26}"/>
          </ac:spMkLst>
        </pc:spChg>
        <pc:picChg chg="add mod">
          <ac:chgData name="moon chen" userId="7ba5740fb1c32e65" providerId="LiveId" clId="{0724273F-7C85-4E04-9914-A1583B5F18F3}" dt="2026-09-06T12:02:38.695" v="117" actId="14100"/>
          <ac:picMkLst>
            <pc:docMk/>
            <pc:sldMk cId="1330325227" sldId="265"/>
            <ac:picMk id="5" creationId="{514757B0-BB78-E3C6-B669-1B518EE016C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8538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2971861" y="6131038"/>
            <a:ext cx="7363369" cy="3702104"/>
            <a:chOff x="1061387" y="1080856"/>
            <a:chExt cx="7114452" cy="4734766"/>
          </a:xfrm>
        </p:grpSpPr>
        <p:sp>
          <p:nvSpPr>
            <p:cNvPr id="6" name="Freeform 6"/>
            <p:cNvSpPr/>
            <p:nvPr/>
          </p:nvSpPr>
          <p:spPr>
            <a:xfrm>
              <a:off x="1179778" y="1944994"/>
              <a:ext cx="489601" cy="778266"/>
            </a:xfrm>
            <a:custGeom>
              <a:avLst/>
              <a:gdLst/>
              <a:ahLst/>
              <a:cxnLst/>
              <a:rect l="l" t="t" r="r" b="b"/>
              <a:pathLst>
                <a:path w="489601" h="778267">
                  <a:moveTo>
                    <a:pt x="0" y="0"/>
                  </a:moveTo>
                  <a:lnTo>
                    <a:pt x="489601" y="0"/>
                  </a:lnTo>
                  <a:lnTo>
                    <a:pt x="489601" y="778268"/>
                  </a:lnTo>
                  <a:lnTo>
                    <a:pt x="0" y="778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61387" y="3784955"/>
              <a:ext cx="818843" cy="818843"/>
            </a:xfrm>
            <a:custGeom>
              <a:avLst/>
              <a:gdLst/>
              <a:ahLst/>
              <a:cxnLst/>
              <a:rect l="l" t="t" r="r" b="b"/>
              <a:pathLst>
                <a:path w="818843" h="818843">
                  <a:moveTo>
                    <a:pt x="0" y="0"/>
                  </a:moveTo>
                  <a:lnTo>
                    <a:pt x="818843" y="0"/>
                  </a:lnTo>
                  <a:lnTo>
                    <a:pt x="818843" y="818843"/>
                  </a:lnTo>
                  <a:lnTo>
                    <a:pt x="0" y="81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98692" y="1080856"/>
              <a:ext cx="6377147" cy="4734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000"/>
                </a:lnSpc>
              </a:pPr>
              <a:r>
                <a:rPr lang="en-US" sz="5000" dirty="0" err="1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陳映月</a:t>
              </a:r>
              <a:r>
                <a:rPr lang="en-US" sz="5000" dirty="0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 </a:t>
              </a:r>
              <a:r>
                <a:rPr lang="en-US" sz="5000" dirty="0" err="1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羅碧淵</a:t>
              </a:r>
              <a:r>
                <a:rPr lang="en-US" sz="5000" dirty="0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 </a:t>
              </a:r>
              <a:r>
                <a:rPr lang="en-US" sz="5000" dirty="0" err="1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賴妍如</a:t>
              </a:r>
              <a:endParaRPr lang="en-US" sz="5000" dirty="0">
                <a:solidFill>
                  <a:srgbClr val="404040"/>
                </a:solidFill>
                <a:latin typeface="思源黑体"/>
                <a:ea typeface="思源黑体"/>
                <a:cs typeface="思源黑体"/>
                <a:sym typeface="思源黑体"/>
              </a:endParaRPr>
            </a:p>
            <a:p>
              <a:pPr algn="ctr">
                <a:lnSpc>
                  <a:spcPts val="12000"/>
                </a:lnSpc>
              </a:pPr>
              <a:r>
                <a:rPr lang="en-US" sz="5000" dirty="0" err="1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日期</a:t>
              </a:r>
              <a:r>
                <a:rPr lang="en-US" sz="5000" dirty="0">
                  <a:solidFill>
                    <a:srgbClr val="404040"/>
                  </a:solidFill>
                  <a:latin typeface="思源黑体"/>
                  <a:ea typeface="思源黑体"/>
                  <a:cs typeface="思源黑体"/>
                  <a:sym typeface="思源黑体"/>
                </a:rPr>
                <a:t>: 2026/9/4</a:t>
              </a:r>
            </a:p>
            <a:p>
              <a:pPr algn="l">
                <a:lnSpc>
                  <a:spcPts val="2100"/>
                </a:lnSpc>
              </a:pPr>
              <a:endParaRPr lang="en-US" sz="5000" dirty="0">
                <a:solidFill>
                  <a:srgbClr val="404040"/>
                </a:solidFill>
                <a:latin typeface="思源黑体"/>
                <a:ea typeface="思源黑体"/>
                <a:cs typeface="思源黑体"/>
                <a:sym typeface="思源黑体"/>
              </a:endParaRPr>
            </a:p>
            <a:p>
              <a:pPr algn="l">
                <a:lnSpc>
                  <a:spcPts val="2100"/>
                </a:lnSpc>
              </a:pPr>
              <a:endParaRPr lang="en-US" sz="5000" dirty="0">
                <a:solidFill>
                  <a:srgbClr val="404040"/>
                </a:solidFill>
                <a:latin typeface="思源黑体"/>
                <a:ea typeface="思源黑体"/>
                <a:cs typeface="思源黑体"/>
                <a:sym typeface="思源黑体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 rot="-4492382" flipH="1">
            <a:off x="14047918" y="6223257"/>
            <a:ext cx="4598184" cy="3745683"/>
          </a:xfrm>
          <a:custGeom>
            <a:avLst/>
            <a:gdLst/>
            <a:ahLst/>
            <a:cxnLst/>
            <a:rect l="l" t="t" r="r" b="b"/>
            <a:pathLst>
              <a:path w="6335041" h="5725293">
                <a:moveTo>
                  <a:pt x="6335041" y="0"/>
                </a:moveTo>
                <a:lnTo>
                  <a:pt x="0" y="0"/>
                </a:lnTo>
                <a:lnTo>
                  <a:pt x="0" y="5725294"/>
                </a:lnTo>
                <a:lnTo>
                  <a:pt x="6335041" y="5725294"/>
                </a:lnTo>
                <a:lnTo>
                  <a:pt x="633504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0" name="Freeform 10"/>
          <p:cNvSpPr/>
          <p:nvPr/>
        </p:nvSpPr>
        <p:spPr>
          <a:xfrm rot="4702852">
            <a:off x="10808650" y="5567649"/>
            <a:ext cx="2357199" cy="1726649"/>
          </a:xfrm>
          <a:custGeom>
            <a:avLst/>
            <a:gdLst/>
            <a:ahLst/>
            <a:cxnLst/>
            <a:rect l="l" t="t" r="r" b="b"/>
            <a:pathLst>
              <a:path w="2357199" h="1726649">
                <a:moveTo>
                  <a:pt x="0" y="0"/>
                </a:moveTo>
                <a:lnTo>
                  <a:pt x="2357200" y="0"/>
                </a:lnTo>
                <a:lnTo>
                  <a:pt x="2357200" y="1726648"/>
                </a:lnTo>
                <a:lnTo>
                  <a:pt x="0" y="17266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>
          <a:xfrm>
            <a:off x="13053047" y="8343900"/>
            <a:ext cx="1144981" cy="1083438"/>
          </a:xfrm>
          <a:custGeom>
            <a:avLst/>
            <a:gdLst/>
            <a:ahLst/>
            <a:cxnLst/>
            <a:rect l="l" t="t" r="r" b="b"/>
            <a:pathLst>
              <a:path w="1144981" h="1083438">
                <a:moveTo>
                  <a:pt x="0" y="0"/>
                </a:moveTo>
                <a:lnTo>
                  <a:pt x="1144981" y="0"/>
                </a:lnTo>
                <a:lnTo>
                  <a:pt x="1144981" y="1083438"/>
                </a:lnTo>
                <a:lnTo>
                  <a:pt x="0" y="10834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2" name="Freeform 12"/>
          <p:cNvSpPr/>
          <p:nvPr/>
        </p:nvSpPr>
        <p:spPr>
          <a:xfrm rot="-431498">
            <a:off x="14196429" y="4007960"/>
            <a:ext cx="1891382" cy="1340517"/>
          </a:xfrm>
          <a:custGeom>
            <a:avLst/>
            <a:gdLst/>
            <a:ahLst/>
            <a:cxnLst/>
            <a:rect l="l" t="t" r="r" b="b"/>
            <a:pathLst>
              <a:path w="1891382" h="1340517">
                <a:moveTo>
                  <a:pt x="0" y="0"/>
                </a:moveTo>
                <a:lnTo>
                  <a:pt x="1891382" y="0"/>
                </a:lnTo>
                <a:lnTo>
                  <a:pt x="1891382" y="1340517"/>
                </a:lnTo>
                <a:lnTo>
                  <a:pt x="0" y="13405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3" name="Freeform 13"/>
          <p:cNvSpPr/>
          <p:nvPr/>
        </p:nvSpPr>
        <p:spPr>
          <a:xfrm rot="-819495">
            <a:off x="14644427" y="5593433"/>
            <a:ext cx="2783297" cy="2067738"/>
          </a:xfrm>
          <a:custGeom>
            <a:avLst/>
            <a:gdLst/>
            <a:ahLst/>
            <a:cxnLst/>
            <a:rect l="l" t="t" r="r" b="b"/>
            <a:pathLst>
              <a:path w="3911633" h="3046184">
                <a:moveTo>
                  <a:pt x="0" y="0"/>
                </a:moveTo>
                <a:lnTo>
                  <a:pt x="3911633" y="0"/>
                </a:lnTo>
                <a:lnTo>
                  <a:pt x="3911633" y="3046184"/>
                </a:lnTo>
                <a:lnTo>
                  <a:pt x="0" y="30461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13922062" y="5998557"/>
            <a:ext cx="631752" cy="631752"/>
          </a:xfrm>
          <a:custGeom>
            <a:avLst/>
            <a:gdLst/>
            <a:ahLst/>
            <a:cxnLst/>
            <a:rect l="l" t="t" r="r" b="b"/>
            <a:pathLst>
              <a:path w="631752" h="631752">
                <a:moveTo>
                  <a:pt x="0" y="0"/>
                </a:moveTo>
                <a:lnTo>
                  <a:pt x="631752" y="0"/>
                </a:lnTo>
                <a:lnTo>
                  <a:pt x="631752" y="631752"/>
                </a:lnTo>
                <a:lnTo>
                  <a:pt x="0" y="6317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16218343" y="4671881"/>
            <a:ext cx="386232" cy="386232"/>
          </a:xfrm>
          <a:custGeom>
            <a:avLst/>
            <a:gdLst/>
            <a:ahLst/>
            <a:cxnLst/>
            <a:rect l="l" t="t" r="r" b="b"/>
            <a:pathLst>
              <a:path w="386232" h="386232">
                <a:moveTo>
                  <a:pt x="0" y="0"/>
                </a:moveTo>
                <a:lnTo>
                  <a:pt x="386233" y="0"/>
                </a:lnTo>
                <a:lnTo>
                  <a:pt x="386233" y="386232"/>
                </a:lnTo>
                <a:lnTo>
                  <a:pt x="0" y="3862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2930076" y="2820720"/>
            <a:ext cx="9269159" cy="3493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79"/>
              </a:lnSpc>
            </a:pPr>
            <a:r>
              <a:rPr lang="en-US" sz="93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大愛媽媽課程</a:t>
            </a:r>
            <a:endParaRPr lang="en-US" sz="9399" dirty="0">
              <a:solidFill>
                <a:srgbClr val="303030"/>
              </a:solidFill>
              <a:latin typeface="思源黑体"/>
              <a:ea typeface="思源黑体"/>
              <a:cs typeface="思源黑体"/>
              <a:sym typeface="思源黑体"/>
            </a:endParaRPr>
          </a:p>
          <a:p>
            <a:pPr algn="l">
              <a:lnSpc>
                <a:spcPts val="11279"/>
              </a:lnSpc>
            </a:pPr>
            <a:r>
              <a:rPr lang="en-US" sz="93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  </a:t>
            </a:r>
            <a:r>
              <a:rPr lang="en-US" sz="93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民權靜思堂</a:t>
            </a:r>
            <a:endParaRPr lang="en-US" sz="9399" dirty="0">
              <a:solidFill>
                <a:srgbClr val="303030"/>
              </a:solidFill>
              <a:latin typeface="思源黑体"/>
              <a:ea typeface="思源黑体"/>
              <a:cs typeface="思源黑体"/>
              <a:sym typeface="思源黑体"/>
            </a:endParaRPr>
          </a:p>
          <a:p>
            <a:pPr algn="l">
              <a:lnSpc>
                <a:spcPts val="3158"/>
              </a:lnSpc>
            </a:pPr>
            <a:endParaRPr lang="en-US" sz="9399" dirty="0">
              <a:solidFill>
                <a:srgbClr val="303030"/>
              </a:solidFill>
              <a:latin typeface="思源黑体"/>
              <a:ea typeface="思源黑体"/>
              <a:cs typeface="思源黑体"/>
              <a:sym typeface="思源黑体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06287" y="366198"/>
            <a:ext cx="15287744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0"/>
              </a:lnSpc>
              <a:spcBef>
                <a:spcPct val="0"/>
              </a:spcBef>
            </a:pPr>
            <a:r>
              <a:rPr lang="en-US" sz="15000" b="1" spc="-300" dirty="0" err="1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慈濟探索教育</a:t>
            </a:r>
            <a:endParaRPr lang="en-US" sz="15000" b="1" spc="-300" dirty="0">
              <a:solidFill>
                <a:srgbClr val="4700CB"/>
              </a:solidFill>
              <a:latin typeface="思源黑体 Medium"/>
              <a:ea typeface="思源黑体 Medium"/>
              <a:cs typeface="思源黑体 Medium"/>
              <a:sym typeface="思源黑体 Medium"/>
            </a:endParaRPr>
          </a:p>
        </p:txBody>
      </p:sp>
      <p:sp>
        <p:nvSpPr>
          <p:cNvPr id="18" name="Freeform 18"/>
          <p:cNvSpPr/>
          <p:nvPr/>
        </p:nvSpPr>
        <p:spPr>
          <a:xfrm rot="1594250">
            <a:off x="16928953" y="3891212"/>
            <a:ext cx="1083154" cy="1489336"/>
          </a:xfrm>
          <a:custGeom>
            <a:avLst/>
            <a:gdLst/>
            <a:ahLst/>
            <a:cxnLst/>
            <a:rect l="l" t="t" r="r" b="b"/>
            <a:pathLst>
              <a:path w="1083154" h="1489336">
                <a:moveTo>
                  <a:pt x="0" y="0"/>
                </a:moveTo>
                <a:lnTo>
                  <a:pt x="1083154" y="0"/>
                </a:lnTo>
                <a:lnTo>
                  <a:pt x="1083154" y="1489336"/>
                </a:lnTo>
                <a:lnTo>
                  <a:pt x="0" y="1489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9" name="Freeform 19"/>
          <p:cNvSpPr/>
          <p:nvPr/>
        </p:nvSpPr>
        <p:spPr>
          <a:xfrm rot="1000607">
            <a:off x="13158684" y="3273697"/>
            <a:ext cx="1198208" cy="2112225"/>
          </a:xfrm>
          <a:custGeom>
            <a:avLst/>
            <a:gdLst/>
            <a:ahLst/>
            <a:cxnLst/>
            <a:rect l="l" t="t" r="r" b="b"/>
            <a:pathLst>
              <a:path w="1198208" h="2112225">
                <a:moveTo>
                  <a:pt x="0" y="0"/>
                </a:moveTo>
                <a:lnTo>
                  <a:pt x="1198208" y="0"/>
                </a:lnTo>
                <a:lnTo>
                  <a:pt x="1198208" y="2112225"/>
                </a:lnTo>
                <a:lnTo>
                  <a:pt x="0" y="21122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Freeform 20"/>
          <p:cNvSpPr/>
          <p:nvPr/>
        </p:nvSpPr>
        <p:spPr>
          <a:xfrm rot="-3116170">
            <a:off x="15336479" y="2045257"/>
            <a:ext cx="1426032" cy="2091513"/>
          </a:xfrm>
          <a:custGeom>
            <a:avLst/>
            <a:gdLst/>
            <a:ahLst/>
            <a:cxnLst/>
            <a:rect l="l" t="t" r="r" b="b"/>
            <a:pathLst>
              <a:path w="1426032" h="2091513">
                <a:moveTo>
                  <a:pt x="0" y="0"/>
                </a:moveTo>
                <a:lnTo>
                  <a:pt x="1426031" y="0"/>
                </a:lnTo>
                <a:lnTo>
                  <a:pt x="1426031" y="2091513"/>
                </a:lnTo>
                <a:lnTo>
                  <a:pt x="0" y="2091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21"/>
          <p:cNvSpPr/>
          <p:nvPr/>
        </p:nvSpPr>
        <p:spPr>
          <a:xfrm rot="-2103810">
            <a:off x="12905450" y="6348890"/>
            <a:ext cx="981378" cy="2159031"/>
          </a:xfrm>
          <a:custGeom>
            <a:avLst/>
            <a:gdLst/>
            <a:ahLst/>
            <a:cxnLst/>
            <a:rect l="l" t="t" r="r" b="b"/>
            <a:pathLst>
              <a:path w="981378" h="2159031">
                <a:moveTo>
                  <a:pt x="0" y="0"/>
                </a:moveTo>
                <a:lnTo>
                  <a:pt x="981378" y="0"/>
                </a:lnTo>
                <a:lnTo>
                  <a:pt x="981378" y="2159031"/>
                </a:lnTo>
                <a:lnTo>
                  <a:pt x="0" y="215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3C20FDC-9DC0-E5DE-4AE4-131774B66F26}"/>
              </a:ext>
            </a:extLst>
          </p:cNvPr>
          <p:cNvSpPr/>
          <p:nvPr/>
        </p:nvSpPr>
        <p:spPr>
          <a:xfrm>
            <a:off x="0" y="-8538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14757B0-BB78-E3C6-B669-1B518EE01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77"/>
            <a:ext cx="18288000" cy="1025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325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TextBox 3"/>
          <p:cNvSpPr txBox="1"/>
          <p:nvPr/>
        </p:nvSpPr>
        <p:spPr>
          <a:xfrm>
            <a:off x="7516979" y="521854"/>
            <a:ext cx="12837923" cy="3361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b="1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好運的名字</a:t>
            </a:r>
          </a:p>
          <a:p>
            <a:pPr algn="ctr">
              <a:lnSpc>
                <a:spcPts val="9999"/>
              </a:lnSpc>
            </a:pPr>
            <a:r>
              <a:rPr lang="en-US" sz="9999" b="1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(Toss A Name)</a:t>
            </a:r>
          </a:p>
          <a:p>
            <a:pPr algn="ctr">
              <a:lnSpc>
                <a:spcPts val="6425"/>
              </a:lnSpc>
            </a:pPr>
            <a:endParaRPr lang="en-US" sz="9999" b="1">
              <a:solidFill>
                <a:srgbClr val="4700CB"/>
              </a:solidFill>
              <a:latin typeface="思源黑体 Medium"/>
              <a:ea typeface="思源黑体 Medium"/>
              <a:cs typeface="思源黑体 Medium"/>
              <a:sym typeface="思源黑体 Mediu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55131" y="154334"/>
            <a:ext cx="9382769" cy="6053399"/>
          </a:xfrm>
          <a:custGeom>
            <a:avLst/>
            <a:gdLst/>
            <a:ahLst/>
            <a:cxnLst/>
            <a:rect l="l" t="t" r="r" b="b"/>
            <a:pathLst>
              <a:path w="9382769" h="6053399">
                <a:moveTo>
                  <a:pt x="0" y="0"/>
                </a:moveTo>
                <a:lnTo>
                  <a:pt x="9382769" y="0"/>
                </a:lnTo>
                <a:lnTo>
                  <a:pt x="9382769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Freeform 5"/>
          <p:cNvSpPr/>
          <p:nvPr/>
        </p:nvSpPr>
        <p:spPr>
          <a:xfrm>
            <a:off x="9794431" y="4108923"/>
            <a:ext cx="8080515" cy="5756354"/>
          </a:xfrm>
          <a:custGeom>
            <a:avLst/>
            <a:gdLst/>
            <a:ahLst/>
            <a:cxnLst/>
            <a:rect l="l" t="t" r="r" b="b"/>
            <a:pathLst>
              <a:path w="8080515" h="5756354">
                <a:moveTo>
                  <a:pt x="0" y="0"/>
                </a:moveTo>
                <a:lnTo>
                  <a:pt x="8080515" y="0"/>
                </a:lnTo>
                <a:lnTo>
                  <a:pt x="8080515" y="5756354"/>
                </a:lnTo>
                <a:lnTo>
                  <a:pt x="0" y="57563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6" name="Freeform 6"/>
          <p:cNvSpPr/>
          <p:nvPr/>
        </p:nvSpPr>
        <p:spPr>
          <a:xfrm>
            <a:off x="3090658" y="6368409"/>
            <a:ext cx="3938282" cy="3918591"/>
          </a:xfrm>
          <a:custGeom>
            <a:avLst/>
            <a:gdLst/>
            <a:ahLst/>
            <a:cxnLst/>
            <a:rect l="l" t="t" r="r" b="b"/>
            <a:pathLst>
              <a:path w="3938282" h="3918591">
                <a:moveTo>
                  <a:pt x="0" y="0"/>
                </a:moveTo>
                <a:lnTo>
                  <a:pt x="3938282" y="0"/>
                </a:lnTo>
                <a:lnTo>
                  <a:pt x="3938282" y="3918591"/>
                </a:lnTo>
                <a:lnTo>
                  <a:pt x="0" y="39185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94265" y="3020441"/>
            <a:ext cx="8188494" cy="6973014"/>
          </a:xfrm>
          <a:custGeom>
            <a:avLst/>
            <a:gdLst/>
            <a:ahLst/>
            <a:cxnLst/>
            <a:rect l="l" t="t" r="r" b="b"/>
            <a:pathLst>
              <a:path w="8188494" h="6973014">
                <a:moveTo>
                  <a:pt x="0" y="0"/>
                </a:moveTo>
                <a:lnTo>
                  <a:pt x="8188494" y="0"/>
                </a:lnTo>
                <a:lnTo>
                  <a:pt x="8188494" y="6973014"/>
                </a:lnTo>
                <a:lnTo>
                  <a:pt x="0" y="6973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Freeform 3"/>
          <p:cNvSpPr/>
          <p:nvPr/>
        </p:nvSpPr>
        <p:spPr>
          <a:xfrm>
            <a:off x="1028700" y="1259440"/>
            <a:ext cx="6142712" cy="8531545"/>
          </a:xfrm>
          <a:custGeom>
            <a:avLst/>
            <a:gdLst/>
            <a:ahLst/>
            <a:cxnLst/>
            <a:rect l="l" t="t" r="r" b="b"/>
            <a:pathLst>
              <a:path w="6142712" h="8531545">
                <a:moveTo>
                  <a:pt x="0" y="0"/>
                </a:moveTo>
                <a:lnTo>
                  <a:pt x="6142712" y="0"/>
                </a:lnTo>
                <a:lnTo>
                  <a:pt x="6142712" y="8531544"/>
                </a:lnTo>
                <a:lnTo>
                  <a:pt x="0" y="8531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4" name="Freeform 4"/>
          <p:cNvSpPr/>
          <p:nvPr/>
        </p:nvSpPr>
        <p:spPr>
          <a:xfrm>
            <a:off x="12436122" y="222997"/>
            <a:ext cx="4823178" cy="2797443"/>
          </a:xfrm>
          <a:custGeom>
            <a:avLst/>
            <a:gdLst/>
            <a:ahLst/>
            <a:cxnLst/>
            <a:rect l="l" t="t" r="r" b="b"/>
            <a:pathLst>
              <a:path w="4823178" h="2797443">
                <a:moveTo>
                  <a:pt x="0" y="0"/>
                </a:moveTo>
                <a:lnTo>
                  <a:pt x="4823178" y="0"/>
                </a:lnTo>
                <a:lnTo>
                  <a:pt x="4823178" y="2797444"/>
                </a:lnTo>
                <a:lnTo>
                  <a:pt x="0" y="27974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TextBox 5"/>
          <p:cNvSpPr txBox="1"/>
          <p:nvPr/>
        </p:nvSpPr>
        <p:spPr>
          <a:xfrm>
            <a:off x="4320475" y="-4881"/>
            <a:ext cx="10752665" cy="345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99"/>
              </a:lnSpc>
            </a:pPr>
            <a:r>
              <a:rPr lang="en-US" sz="9999">
                <a:solidFill>
                  <a:srgbClr val="4700CB"/>
                </a:solidFill>
                <a:latin typeface="思源黑体"/>
                <a:ea typeface="思源黑体"/>
                <a:cs typeface="思源黑体"/>
                <a:sym typeface="思源黑体"/>
              </a:rPr>
              <a:t>         馬戲團</a:t>
            </a:r>
          </a:p>
          <a:p>
            <a:pPr algn="l">
              <a:lnSpc>
                <a:spcPts val="7800"/>
              </a:lnSpc>
            </a:pPr>
            <a:r>
              <a:rPr lang="en-US" sz="6000">
                <a:solidFill>
                  <a:srgbClr val="4700CB"/>
                </a:solidFill>
                <a:latin typeface="思源黑体"/>
                <a:ea typeface="思源黑体"/>
                <a:cs typeface="思源黑体"/>
                <a:sym typeface="思源黑体"/>
              </a:rPr>
              <a:t>             Group Juggle）</a:t>
            </a:r>
          </a:p>
          <a:p>
            <a:pPr algn="l">
              <a:lnSpc>
                <a:spcPts val="6500"/>
              </a:lnSpc>
            </a:pPr>
            <a:endParaRPr lang="en-US" sz="6000">
              <a:solidFill>
                <a:srgbClr val="4700CB"/>
              </a:solidFill>
              <a:latin typeface="思源黑体"/>
              <a:ea typeface="思源黑体"/>
              <a:cs typeface="思源黑体"/>
              <a:sym typeface="思源黑体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908208" y="1028700"/>
            <a:ext cx="162306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4" name="Freeform 4"/>
          <p:cNvSpPr/>
          <p:nvPr/>
        </p:nvSpPr>
        <p:spPr>
          <a:xfrm>
            <a:off x="14435677" y="230302"/>
            <a:ext cx="2909987" cy="3485015"/>
          </a:xfrm>
          <a:custGeom>
            <a:avLst/>
            <a:gdLst/>
            <a:ahLst/>
            <a:cxnLst/>
            <a:rect l="l" t="t" r="r" b="b"/>
            <a:pathLst>
              <a:path w="2909987" h="3485015">
                <a:moveTo>
                  <a:pt x="0" y="0"/>
                </a:moveTo>
                <a:lnTo>
                  <a:pt x="2909988" y="0"/>
                </a:lnTo>
                <a:lnTo>
                  <a:pt x="2909988" y="3485015"/>
                </a:lnTo>
                <a:lnTo>
                  <a:pt x="0" y="348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TextBox 5"/>
          <p:cNvSpPr txBox="1"/>
          <p:nvPr/>
        </p:nvSpPr>
        <p:spPr>
          <a:xfrm>
            <a:off x="2466691" y="3794692"/>
            <a:ext cx="17041939" cy="489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Q1: </a:t>
            </a:r>
            <a:r>
              <a:rPr lang="en-US" sz="69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在活動過程中</a:t>
            </a:r>
            <a:r>
              <a:rPr lang="zh-TW" alt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，</a:t>
            </a:r>
            <a:r>
              <a:rPr lang="en-US" sz="69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最困難的部分</a:t>
            </a:r>
            <a:endParaRPr lang="en-US" sz="6999" dirty="0">
              <a:solidFill>
                <a:srgbClr val="303030"/>
              </a:solidFill>
              <a:latin typeface="思源黑体"/>
              <a:ea typeface="思源黑体"/>
              <a:cs typeface="思源黑体"/>
              <a:sym typeface="思源黑体"/>
            </a:endParaRPr>
          </a:p>
          <a:p>
            <a:pPr algn="l">
              <a:lnSpc>
                <a:spcPts val="9799"/>
              </a:lnSpc>
            </a:pP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        </a:t>
            </a:r>
            <a:r>
              <a:rPr lang="en-US" sz="69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是什麼？大家如何去克服</a:t>
            </a: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？</a:t>
            </a:r>
          </a:p>
          <a:p>
            <a:pPr algn="l">
              <a:lnSpc>
                <a:spcPts val="9799"/>
              </a:lnSpc>
            </a:pP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Q2: </a:t>
            </a:r>
            <a:r>
              <a:rPr lang="en-US" sz="69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我學習到什麼</a:t>
            </a: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？</a:t>
            </a:r>
          </a:p>
          <a:p>
            <a:pPr algn="l">
              <a:lnSpc>
                <a:spcPts val="9799"/>
              </a:lnSpc>
            </a:pP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        </a:t>
            </a:r>
            <a:r>
              <a:rPr lang="en-US" sz="6999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如何應用在生活或工作中</a:t>
            </a:r>
            <a:r>
              <a:rPr lang="en-US" sz="6999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？</a:t>
            </a:r>
          </a:p>
        </p:txBody>
      </p:sp>
      <p:sp>
        <p:nvSpPr>
          <p:cNvPr id="6" name="Freeform 6"/>
          <p:cNvSpPr/>
          <p:nvPr/>
        </p:nvSpPr>
        <p:spPr>
          <a:xfrm>
            <a:off x="584319" y="31974"/>
            <a:ext cx="3322995" cy="3886544"/>
          </a:xfrm>
          <a:custGeom>
            <a:avLst/>
            <a:gdLst/>
            <a:ahLst/>
            <a:cxnLst/>
            <a:rect l="l" t="t" r="r" b="b"/>
            <a:pathLst>
              <a:path w="3322995" h="3886544">
                <a:moveTo>
                  <a:pt x="0" y="0"/>
                </a:moveTo>
                <a:lnTo>
                  <a:pt x="3322995" y="0"/>
                </a:lnTo>
                <a:lnTo>
                  <a:pt x="3322995" y="3886543"/>
                </a:lnTo>
                <a:lnTo>
                  <a:pt x="0" y="3886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7" name="TextBox 7"/>
          <p:cNvSpPr txBox="1"/>
          <p:nvPr/>
        </p:nvSpPr>
        <p:spPr>
          <a:xfrm>
            <a:off x="4490958" y="1100637"/>
            <a:ext cx="9554194" cy="1759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73"/>
              </a:lnSpc>
            </a:pPr>
            <a:r>
              <a:rPr lang="en-US" sz="11287" b="1" dirty="0" err="1">
                <a:solidFill>
                  <a:srgbClr val="4700C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馬戲團</a:t>
            </a:r>
            <a:r>
              <a:rPr lang="en-US" sz="11287" b="1" dirty="0">
                <a:solidFill>
                  <a:srgbClr val="4700C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 Q &amp; 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4" name="TextBox 4"/>
          <p:cNvSpPr txBox="1"/>
          <p:nvPr/>
        </p:nvSpPr>
        <p:spPr>
          <a:xfrm>
            <a:off x="4262995" y="399342"/>
            <a:ext cx="10947881" cy="349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9"/>
              </a:lnSpc>
            </a:pPr>
            <a:r>
              <a:rPr lang="en-US" sz="9999" b="1" spc="-199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       創意太極</a:t>
            </a:r>
          </a:p>
          <a:p>
            <a:pPr algn="l">
              <a:lnSpc>
                <a:spcPts val="8999"/>
              </a:lnSpc>
            </a:pPr>
            <a:r>
              <a:rPr lang="en-US" sz="9999" b="1" spc="-199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(Creative Tai Chi)</a:t>
            </a:r>
          </a:p>
          <a:p>
            <a:pPr algn="l">
              <a:lnSpc>
                <a:spcPts val="8999"/>
              </a:lnSpc>
            </a:pPr>
            <a:endParaRPr lang="en-US" sz="9999" b="1" spc="-199">
              <a:solidFill>
                <a:srgbClr val="4700CB"/>
              </a:solidFill>
              <a:latin typeface="思源黑体 Medium"/>
              <a:ea typeface="思源黑体 Medium"/>
              <a:cs typeface="思源黑体 Medium"/>
              <a:sym typeface="思源黑体 Medium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3004394" y="2683241"/>
            <a:ext cx="11917736" cy="6469628"/>
          </a:xfrm>
          <a:custGeom>
            <a:avLst/>
            <a:gdLst/>
            <a:ahLst/>
            <a:cxnLst/>
            <a:rect l="l" t="t" r="r" b="b"/>
            <a:pathLst>
              <a:path w="11917736" h="6469628">
                <a:moveTo>
                  <a:pt x="0" y="0"/>
                </a:moveTo>
                <a:lnTo>
                  <a:pt x="11917736" y="0"/>
                </a:lnTo>
                <a:lnTo>
                  <a:pt x="11917736" y="6469628"/>
                </a:lnTo>
                <a:lnTo>
                  <a:pt x="0" y="6469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6" name="Freeform 6"/>
          <p:cNvSpPr/>
          <p:nvPr/>
        </p:nvSpPr>
        <p:spPr>
          <a:xfrm>
            <a:off x="196526" y="354256"/>
            <a:ext cx="3634092" cy="1916943"/>
          </a:xfrm>
          <a:custGeom>
            <a:avLst/>
            <a:gdLst/>
            <a:ahLst/>
            <a:cxnLst/>
            <a:rect l="l" t="t" r="r" b="b"/>
            <a:pathLst>
              <a:path w="3634092" h="1916943">
                <a:moveTo>
                  <a:pt x="0" y="0"/>
                </a:moveTo>
                <a:lnTo>
                  <a:pt x="3634093" y="0"/>
                </a:lnTo>
                <a:lnTo>
                  <a:pt x="3634093" y="1916943"/>
                </a:lnTo>
                <a:lnTo>
                  <a:pt x="0" y="19169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7" name="Freeform 7"/>
          <p:cNvSpPr/>
          <p:nvPr/>
        </p:nvSpPr>
        <p:spPr>
          <a:xfrm>
            <a:off x="15311899" y="113592"/>
            <a:ext cx="2673282" cy="2715619"/>
          </a:xfrm>
          <a:custGeom>
            <a:avLst/>
            <a:gdLst/>
            <a:ahLst/>
            <a:cxnLst/>
            <a:rect l="l" t="t" r="r" b="b"/>
            <a:pathLst>
              <a:path w="2673282" h="2715619">
                <a:moveTo>
                  <a:pt x="0" y="0"/>
                </a:moveTo>
                <a:lnTo>
                  <a:pt x="2673283" y="0"/>
                </a:lnTo>
                <a:lnTo>
                  <a:pt x="2673283" y="2715620"/>
                </a:lnTo>
                <a:lnTo>
                  <a:pt x="0" y="2715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73865">
            <a:off x="144502" y="206194"/>
            <a:ext cx="3270401" cy="3899137"/>
          </a:xfrm>
          <a:custGeom>
            <a:avLst/>
            <a:gdLst/>
            <a:ahLst/>
            <a:cxnLst/>
            <a:rect l="l" t="t" r="r" b="b"/>
            <a:pathLst>
              <a:path w="3270401" h="3899137">
                <a:moveTo>
                  <a:pt x="0" y="0"/>
                </a:moveTo>
                <a:lnTo>
                  <a:pt x="3270400" y="0"/>
                </a:lnTo>
                <a:lnTo>
                  <a:pt x="3270400" y="3899137"/>
                </a:lnTo>
                <a:lnTo>
                  <a:pt x="0" y="3899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Freeform 3"/>
          <p:cNvSpPr/>
          <p:nvPr/>
        </p:nvSpPr>
        <p:spPr>
          <a:xfrm>
            <a:off x="3320859" y="2686094"/>
            <a:ext cx="11272971" cy="7480413"/>
          </a:xfrm>
          <a:custGeom>
            <a:avLst/>
            <a:gdLst/>
            <a:ahLst/>
            <a:cxnLst/>
            <a:rect l="l" t="t" r="r" b="b"/>
            <a:pathLst>
              <a:path w="11272971" h="7480413">
                <a:moveTo>
                  <a:pt x="0" y="0"/>
                </a:moveTo>
                <a:lnTo>
                  <a:pt x="11272971" y="0"/>
                </a:lnTo>
                <a:lnTo>
                  <a:pt x="11272971" y="7480414"/>
                </a:lnTo>
                <a:lnTo>
                  <a:pt x="0" y="7480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4" name="Freeform 4"/>
          <p:cNvSpPr/>
          <p:nvPr/>
        </p:nvSpPr>
        <p:spPr>
          <a:xfrm>
            <a:off x="14290317" y="95789"/>
            <a:ext cx="3522554" cy="4119946"/>
          </a:xfrm>
          <a:custGeom>
            <a:avLst/>
            <a:gdLst/>
            <a:ahLst/>
            <a:cxnLst/>
            <a:rect l="l" t="t" r="r" b="b"/>
            <a:pathLst>
              <a:path w="3522554" h="4119946">
                <a:moveTo>
                  <a:pt x="0" y="0"/>
                </a:moveTo>
                <a:lnTo>
                  <a:pt x="3522554" y="0"/>
                </a:lnTo>
                <a:lnTo>
                  <a:pt x="3522554" y="4119947"/>
                </a:lnTo>
                <a:lnTo>
                  <a:pt x="0" y="4119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TextBox 5"/>
          <p:cNvSpPr txBox="1"/>
          <p:nvPr/>
        </p:nvSpPr>
        <p:spPr>
          <a:xfrm>
            <a:off x="4976407" y="511219"/>
            <a:ext cx="9617423" cy="425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99"/>
              </a:lnSpc>
            </a:pPr>
            <a:r>
              <a:rPr lang="en-US" sz="9999" b="1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  拱橋傳溫暖</a:t>
            </a:r>
          </a:p>
          <a:p>
            <a:pPr algn="l">
              <a:lnSpc>
                <a:spcPts val="7800"/>
              </a:lnSpc>
            </a:pPr>
            <a:r>
              <a:rPr lang="en-US" sz="6000" b="1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(Arched Bridge Purna)</a:t>
            </a:r>
          </a:p>
          <a:p>
            <a:pPr algn="l">
              <a:lnSpc>
                <a:spcPts val="12999"/>
              </a:lnSpc>
            </a:pPr>
            <a:endParaRPr lang="en-US" sz="6000" b="1">
              <a:solidFill>
                <a:srgbClr val="4700CB"/>
              </a:solidFill>
              <a:latin typeface="思源黑体 Medium"/>
              <a:ea typeface="思源黑体 Medium"/>
              <a:cs typeface="思源黑体 Medium"/>
              <a:sym typeface="思源黑体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908208" y="1028700"/>
            <a:ext cx="162306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4" name="Freeform 4"/>
          <p:cNvSpPr/>
          <p:nvPr/>
        </p:nvSpPr>
        <p:spPr>
          <a:xfrm>
            <a:off x="14492004" y="1357074"/>
            <a:ext cx="3553852" cy="7423190"/>
          </a:xfrm>
          <a:custGeom>
            <a:avLst/>
            <a:gdLst/>
            <a:ahLst/>
            <a:cxnLst/>
            <a:rect l="l" t="t" r="r" b="b"/>
            <a:pathLst>
              <a:path w="3553852" h="7423190">
                <a:moveTo>
                  <a:pt x="0" y="0"/>
                </a:moveTo>
                <a:lnTo>
                  <a:pt x="3553852" y="0"/>
                </a:lnTo>
                <a:lnTo>
                  <a:pt x="3553852" y="7423190"/>
                </a:lnTo>
                <a:lnTo>
                  <a:pt x="0" y="74231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909987" cy="3485015"/>
          </a:xfrm>
          <a:custGeom>
            <a:avLst/>
            <a:gdLst/>
            <a:ahLst/>
            <a:cxnLst/>
            <a:rect l="l" t="t" r="r" b="b"/>
            <a:pathLst>
              <a:path w="2909987" h="3485015">
                <a:moveTo>
                  <a:pt x="0" y="0"/>
                </a:moveTo>
                <a:lnTo>
                  <a:pt x="2909987" y="0"/>
                </a:lnTo>
                <a:lnTo>
                  <a:pt x="2909987" y="3485015"/>
                </a:lnTo>
                <a:lnTo>
                  <a:pt x="0" y="34850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376107" y="2914650"/>
            <a:ext cx="14451355" cy="737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Q1: </a:t>
            </a:r>
            <a:r>
              <a:rPr lang="en-US" sz="8000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什麼樣的作法</a:t>
            </a: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，</a:t>
            </a:r>
          </a:p>
          <a:p>
            <a:pPr algn="l">
              <a:lnSpc>
                <a:spcPts val="11200"/>
              </a:lnSpc>
            </a:pP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       </a:t>
            </a:r>
            <a:r>
              <a:rPr lang="en-US" sz="8000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才能讓我們順利地完成</a:t>
            </a: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？</a:t>
            </a:r>
          </a:p>
          <a:p>
            <a:pPr algn="l">
              <a:lnSpc>
                <a:spcPts val="11200"/>
              </a:lnSpc>
            </a:pP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Q2: </a:t>
            </a:r>
            <a:r>
              <a:rPr lang="en-US" sz="8000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怎麼樣把心法傳出去</a:t>
            </a: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？</a:t>
            </a:r>
          </a:p>
          <a:p>
            <a:pPr algn="l">
              <a:lnSpc>
                <a:spcPts val="11200"/>
              </a:lnSpc>
            </a:pP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Q3: </a:t>
            </a:r>
            <a:r>
              <a:rPr lang="en-US" sz="8000" dirty="0" err="1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我最想感恩的是</a:t>
            </a:r>
            <a:r>
              <a:rPr lang="en-US" sz="8000" dirty="0">
                <a:solidFill>
                  <a:srgbClr val="303030"/>
                </a:solidFill>
                <a:latin typeface="思源黑体"/>
                <a:ea typeface="思源黑体"/>
                <a:cs typeface="思源黑体"/>
                <a:sym typeface="思源黑体"/>
              </a:rPr>
              <a:t>?</a:t>
            </a:r>
          </a:p>
          <a:p>
            <a:pPr algn="l">
              <a:lnSpc>
                <a:spcPts val="13999"/>
              </a:lnSpc>
            </a:pPr>
            <a:endParaRPr lang="en-US" sz="8000" dirty="0">
              <a:solidFill>
                <a:srgbClr val="303030"/>
              </a:solidFill>
              <a:latin typeface="思源黑体"/>
              <a:ea typeface="思源黑体"/>
              <a:cs typeface="思源黑体"/>
              <a:sym typeface="思源黑体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15363" y="923925"/>
            <a:ext cx="11376640" cy="1759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673"/>
              </a:lnSpc>
            </a:pPr>
            <a:r>
              <a:rPr lang="en-US" sz="11287" b="1" dirty="0" err="1">
                <a:solidFill>
                  <a:srgbClr val="4700C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拱橋傳溫暖</a:t>
            </a:r>
            <a:r>
              <a:rPr lang="en-US" sz="11287" b="1" dirty="0">
                <a:solidFill>
                  <a:srgbClr val="4700C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 Q &amp; 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89D0B-0F42-7697-524E-98747FD4F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0D0E9015-4992-9766-A94B-D008CD9E47A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CD9A6CBD-5ED9-E949-73F1-1003D6FCFFB3}"/>
              </a:ext>
            </a:extLst>
          </p:cNvPr>
          <p:cNvSpPr/>
          <p:nvPr/>
        </p:nvSpPr>
        <p:spPr>
          <a:xfrm rot="-473865">
            <a:off x="4685728" y="5081248"/>
            <a:ext cx="3270401" cy="3899137"/>
          </a:xfrm>
          <a:custGeom>
            <a:avLst/>
            <a:gdLst/>
            <a:ahLst/>
            <a:cxnLst/>
            <a:rect l="l" t="t" r="r" b="b"/>
            <a:pathLst>
              <a:path w="3270401" h="3899137">
                <a:moveTo>
                  <a:pt x="0" y="0"/>
                </a:moveTo>
                <a:lnTo>
                  <a:pt x="3270400" y="0"/>
                </a:lnTo>
                <a:lnTo>
                  <a:pt x="3270400" y="3899137"/>
                </a:lnTo>
                <a:lnTo>
                  <a:pt x="0" y="38991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55A8940-A633-9E84-CD1E-544A5DECF144}"/>
              </a:ext>
            </a:extLst>
          </p:cNvPr>
          <p:cNvSpPr/>
          <p:nvPr/>
        </p:nvSpPr>
        <p:spPr>
          <a:xfrm rot="956812">
            <a:off x="9884545" y="4970843"/>
            <a:ext cx="3522554" cy="4119946"/>
          </a:xfrm>
          <a:custGeom>
            <a:avLst/>
            <a:gdLst/>
            <a:ahLst/>
            <a:cxnLst/>
            <a:rect l="l" t="t" r="r" b="b"/>
            <a:pathLst>
              <a:path w="3522554" h="4119946">
                <a:moveTo>
                  <a:pt x="0" y="0"/>
                </a:moveTo>
                <a:lnTo>
                  <a:pt x="3522554" y="0"/>
                </a:lnTo>
                <a:lnTo>
                  <a:pt x="3522554" y="4119947"/>
                </a:lnTo>
                <a:lnTo>
                  <a:pt x="0" y="4119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5445311-6ED7-2EA9-4B54-82BC1B3D1D11}"/>
              </a:ext>
            </a:extLst>
          </p:cNvPr>
          <p:cNvSpPr txBox="1"/>
          <p:nvPr/>
        </p:nvSpPr>
        <p:spPr>
          <a:xfrm>
            <a:off x="4175761" y="2019300"/>
            <a:ext cx="8815793" cy="1740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99"/>
              </a:lnSpc>
            </a:pPr>
            <a:r>
              <a:rPr lang="en-US" sz="9999" b="1" dirty="0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  </a:t>
            </a:r>
            <a:r>
              <a:rPr lang="zh-TW" altLang="en-US" sz="16000" b="1" dirty="0">
                <a:solidFill>
                  <a:srgbClr val="4700CB"/>
                </a:solidFill>
                <a:latin typeface="思源黑体 Medium"/>
                <a:ea typeface="思源黑体 Medium"/>
                <a:cs typeface="思源黑体 Medium"/>
                <a:sym typeface="思源黑体 Medium"/>
              </a:rPr>
              <a:t>感 恩</a:t>
            </a:r>
            <a:endParaRPr lang="en-US" sz="16000" b="1" dirty="0">
              <a:solidFill>
                <a:srgbClr val="4700CB"/>
              </a:solidFill>
              <a:latin typeface="思源黑体 Medium"/>
              <a:ea typeface="思源黑体 Medium"/>
              <a:cs typeface="思源黑体 Medium"/>
              <a:sym typeface="思源黑体 Medium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0F620DB4-5E60-39CE-3A02-AB2DF23F522C}"/>
              </a:ext>
            </a:extLst>
          </p:cNvPr>
          <p:cNvSpPr/>
          <p:nvPr/>
        </p:nvSpPr>
        <p:spPr>
          <a:xfrm rot="20826795">
            <a:off x="632133" y="2757110"/>
            <a:ext cx="2909987" cy="3485015"/>
          </a:xfrm>
          <a:custGeom>
            <a:avLst/>
            <a:gdLst/>
            <a:ahLst/>
            <a:cxnLst/>
            <a:rect l="l" t="t" r="r" b="b"/>
            <a:pathLst>
              <a:path w="2909987" h="3485015">
                <a:moveTo>
                  <a:pt x="0" y="0"/>
                </a:moveTo>
                <a:lnTo>
                  <a:pt x="2909987" y="0"/>
                </a:lnTo>
                <a:lnTo>
                  <a:pt x="2909987" y="3485015"/>
                </a:lnTo>
                <a:lnTo>
                  <a:pt x="0" y="3485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AA0D1EA8-D26B-E971-8B91-9A2BF8ED9935}"/>
              </a:ext>
            </a:extLst>
          </p:cNvPr>
          <p:cNvSpPr/>
          <p:nvPr/>
        </p:nvSpPr>
        <p:spPr>
          <a:xfrm rot="668422">
            <a:off x="14399647" y="1759286"/>
            <a:ext cx="3553852" cy="7423190"/>
          </a:xfrm>
          <a:custGeom>
            <a:avLst/>
            <a:gdLst/>
            <a:ahLst/>
            <a:cxnLst/>
            <a:rect l="l" t="t" r="r" b="b"/>
            <a:pathLst>
              <a:path w="3553852" h="7423190">
                <a:moveTo>
                  <a:pt x="0" y="0"/>
                </a:moveTo>
                <a:lnTo>
                  <a:pt x="3553852" y="0"/>
                </a:lnTo>
                <a:lnTo>
                  <a:pt x="3553852" y="7423190"/>
                </a:lnTo>
                <a:lnTo>
                  <a:pt x="0" y="74231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883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79</Words>
  <Application>Microsoft Office PowerPoint</Application>
  <PresentationFormat>自訂</PresentationFormat>
  <Paragraphs>24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思源黑体 Medium</vt:lpstr>
      <vt:lpstr>Calibri</vt:lpstr>
      <vt:lpstr>思源黑体 Bold</vt:lpstr>
      <vt:lpstr>Arial</vt:lpstr>
      <vt:lpstr>思源黑体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色彩繽紛立體數字系統數學教育繁體中文簡報</dc:title>
  <dc:creator>ZONGHAN LI</dc:creator>
  <cp:lastModifiedBy>moon chen</cp:lastModifiedBy>
  <cp:revision>2</cp:revision>
  <dcterms:created xsi:type="dcterms:W3CDTF">2006-08-16T00:00:00Z</dcterms:created>
  <dcterms:modified xsi:type="dcterms:W3CDTF">2026-09-06T12:02:42Z</dcterms:modified>
  <dc:identifier>DAHUDekLWUM</dc:identifier>
</cp:coreProperties>
</file>