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5" r:id="rId2"/>
    <p:sldId id="257" r:id="rId3"/>
    <p:sldId id="259" r:id="rId4"/>
    <p:sldId id="260" r:id="rId5"/>
    <p:sldId id="261" r:id="rId6"/>
    <p:sldId id="263" r:id="rId7"/>
    <p:sldId id="267" r:id="rId8"/>
    <p:sldId id="264" r:id="rId9"/>
    <p:sldId id="269" r:id="rId10"/>
    <p:sldId id="270" r:id="rId11"/>
    <p:sldId id="271" r:id="rId12"/>
    <p:sldId id="273" r:id="rId13"/>
    <p:sldId id="276" r:id="rId14"/>
    <p:sldId id="275" r:id="rId15"/>
    <p:sldId id="274" r:id="rId16"/>
    <p:sldId id="277" r:id="rId1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79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C71968A-7462-430C-B573-118CA478F2DB}" type="datetimeFigureOut">
              <a:rPr lang="zh-TW" altLang="en-US" smtClean="0"/>
              <a:t>2026/2/2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800FF2D-E8FA-4E2A-8945-44F97B8F567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12627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1968A-7462-430C-B573-118CA478F2DB}" type="datetimeFigureOut">
              <a:rPr lang="zh-TW" altLang="en-US" smtClean="0"/>
              <a:t>2026/2/2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FF2D-E8FA-4E2A-8945-44F97B8F567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0463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C71968A-7462-430C-B573-118CA478F2DB}" type="datetimeFigureOut">
              <a:rPr lang="zh-TW" altLang="en-US" smtClean="0"/>
              <a:t>2026/2/2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800FF2D-E8FA-4E2A-8945-44F97B8F567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271490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1968A-7462-430C-B573-118CA478F2DB}" type="datetimeFigureOut">
              <a:rPr lang="zh-TW" altLang="en-US" smtClean="0"/>
              <a:t>2026/2/2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FF2D-E8FA-4E2A-8945-44F97B8F567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650032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1968A-7462-430C-B573-118CA478F2DB}" type="datetimeFigureOut">
              <a:rPr lang="zh-TW" altLang="en-US" smtClean="0"/>
              <a:t>2026/2/2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FF2D-E8FA-4E2A-8945-44F97B8F567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624587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1968A-7462-430C-B573-118CA478F2DB}" type="datetimeFigureOut">
              <a:rPr lang="zh-TW" altLang="en-US" smtClean="0"/>
              <a:t>2026/2/2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FF2D-E8FA-4E2A-8945-44F97B8F567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574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1968A-7462-430C-B573-118CA478F2DB}" type="datetimeFigureOut">
              <a:rPr lang="zh-TW" altLang="en-US" smtClean="0"/>
              <a:t>2026/2/2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FF2D-E8FA-4E2A-8945-44F97B8F567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9799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AC71968A-7462-430C-B573-118CA478F2DB}" type="datetimeFigureOut">
              <a:rPr lang="zh-TW" altLang="en-US" smtClean="0"/>
              <a:t>2026/2/2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E800FF2D-E8FA-4E2A-8945-44F97B8F567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5586739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AC71968A-7462-430C-B573-118CA478F2DB}" type="datetimeFigureOut">
              <a:rPr lang="zh-TW" altLang="en-US" smtClean="0"/>
              <a:t>2026/2/2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E800FF2D-E8FA-4E2A-8945-44F97B8F567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4314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1968A-7462-430C-B573-118CA478F2DB}" type="datetimeFigureOut">
              <a:rPr lang="zh-TW" altLang="en-US" smtClean="0"/>
              <a:t>2026/2/2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FF2D-E8FA-4E2A-8945-44F97B8F567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337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1968A-7462-430C-B573-118CA478F2DB}" type="datetimeFigureOut">
              <a:rPr lang="zh-TW" altLang="en-US" smtClean="0"/>
              <a:t>2026/2/2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0FF2D-E8FA-4E2A-8945-44F97B8F567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5915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C71968A-7462-430C-B573-118CA478F2DB}" type="datetimeFigureOut">
              <a:rPr lang="zh-TW" altLang="en-US" smtClean="0"/>
              <a:t>2026/2/2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800FF2D-E8FA-4E2A-8945-44F97B8F567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0955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ren-jian-pu-ti-20141105-ren-jian-en-yi-chu-chu-wen.mp4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26" y="1173823"/>
            <a:ext cx="10771222" cy="70165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064794" y="5327613"/>
            <a:ext cx="457048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700"/>
              </a:spcBef>
              <a:buClr>
                <a:srgbClr val="2A1A00"/>
              </a:buClr>
            </a:pPr>
            <a:r>
              <a:rPr lang="zh-TW" altLang="en-US" sz="3600" cap="all" spc="400" dirty="0">
                <a:solidFill>
                  <a:srgbClr val="2A1A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分享者</a:t>
            </a:r>
            <a:r>
              <a:rPr lang="en-US" altLang="zh-TW" sz="3600" cap="all" spc="400" dirty="0">
                <a:solidFill>
                  <a:srgbClr val="2A1A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3600" cap="all" spc="400" dirty="0">
                <a:solidFill>
                  <a:srgbClr val="2A1A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仙女棒老師</a:t>
            </a:r>
            <a:br>
              <a:rPr lang="en-US" altLang="zh-TW" sz="3600" cap="all" spc="400" dirty="0">
                <a:solidFill>
                  <a:srgbClr val="2A1A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cap="all" spc="400">
                <a:solidFill>
                  <a:srgbClr val="2A1A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陳惠仙</a:t>
            </a:r>
            <a:endParaRPr lang="zh-TW" altLang="en-US" sz="3600" cap="all" spc="400" dirty="0">
              <a:solidFill>
                <a:srgbClr val="2A1A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8022" y="-41023"/>
            <a:ext cx="10593978" cy="3886201"/>
          </a:xfrm>
          <a:prstGeom prst="rect">
            <a:avLst/>
          </a:prstGeom>
          <a:ln>
            <a:noFill/>
          </a:ln>
        </p:spPr>
      </p:pic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1598022" y="587829"/>
            <a:ext cx="9831978" cy="3095896"/>
          </a:xfrm>
        </p:spPr>
        <p:txBody>
          <a:bodyPr>
            <a:normAutofit fontScale="90000"/>
          </a:bodyPr>
          <a:lstStyle/>
          <a:p>
            <a:br>
              <a:rPr lang="en-US" altLang="zh-TW" dirty="0"/>
            </a:br>
            <a:br>
              <a:rPr lang="en-US" altLang="zh-TW" dirty="0"/>
            </a:br>
            <a:br>
              <a:rPr lang="en-US" altLang="zh-TW" dirty="0"/>
            </a:br>
            <a:r>
              <a:rPr lang="zh-TW" altLang="en-US" dirty="0"/>
              <a:t>                               </a:t>
            </a:r>
            <a:r>
              <a:rPr lang="zh-TW" altLang="en-US" sz="7200" dirty="0"/>
              <a:t>               </a:t>
            </a:r>
            <a:r>
              <a:rPr lang="zh-TW" altLang="en-US" dirty="0"/>
              <a:t>  </a:t>
            </a:r>
          </a:p>
        </p:txBody>
      </p:sp>
      <p:sp>
        <p:nvSpPr>
          <p:cNvPr id="9" name="雲朵形圖說文字 8"/>
          <p:cNvSpPr/>
          <p:nvPr/>
        </p:nvSpPr>
        <p:spPr>
          <a:xfrm>
            <a:off x="4208416" y="1862888"/>
            <a:ext cx="5414035" cy="2419894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8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薑 黃</a:t>
            </a:r>
          </a:p>
        </p:txBody>
      </p:sp>
    </p:spTree>
    <p:extLst>
      <p:ext uri="{BB962C8B-B14F-4D97-AF65-F5344CB8AC3E}">
        <p14:creationId xmlns:p14="http://schemas.microsoft.com/office/powerpoint/2010/main" val="125923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549" y="2875192"/>
            <a:ext cx="5313932" cy="39828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標題 5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093718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百草之英</a:t>
            </a:r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>
          <a:xfrm>
            <a:off x="1251678" y="1240971"/>
            <a:ext cx="10178322" cy="5460275"/>
          </a:xfrm>
        </p:spPr>
        <p:txBody>
          <a:bodyPr>
            <a:normAutofit/>
          </a:bodyPr>
          <a:lstStyle/>
          <a:p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在印度，薑黃是咖哩主要素材，而在中醫裡，薑黃有清熱活血等功效，所以被稱為</a:t>
            </a:r>
            <a:endParaRPr lang="en-US" altLang="zh-TW" sz="40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--</a:t>
            </a:r>
            <a:r>
              <a:rPr lang="zh-TW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百草之英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40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薑黃很好種，可以在家</a:t>
            </a:r>
            <a:endParaRPr lang="en-US" altLang="zh-TW" sz="40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裡陽台種上一盆，讓</a:t>
            </a:r>
            <a:endParaRPr lang="en-US" altLang="zh-TW" sz="40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擔憂的心可以明亮起來</a:t>
            </a:r>
            <a:endParaRPr lang="en-US" altLang="zh-TW" sz="40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356980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286" y="2860766"/>
            <a:ext cx="5322540" cy="3997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矩形 4"/>
          <p:cNvSpPr/>
          <p:nvPr/>
        </p:nvSpPr>
        <p:spPr>
          <a:xfrm>
            <a:off x="1166948" y="294641"/>
            <a:ext cx="9387841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「薑黃」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是近幾年最受歡迎的食材，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營養關鍵來自於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薑黃素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curcumin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），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功效從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抗癌、護心、抗氧化、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抗發炎到預防失智，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通通與它有關係。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但是，薑黃對人體有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那麼多益處，其實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也有一些食用禁忌。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69734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12489" y="217319"/>
            <a:ext cx="10178322" cy="923901"/>
          </a:xfrm>
        </p:spPr>
        <p:txBody>
          <a:bodyPr>
            <a:normAutofit fontScale="90000"/>
          </a:bodyPr>
          <a:lstStyle/>
          <a:p>
            <a:r>
              <a:rPr lang="zh-TW" altLang="en-US" sz="27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</a:t>
            </a:r>
            <a:r>
              <a:rPr lang="zh-TW" altLang="en-US" sz="53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預防失智</a:t>
            </a:r>
            <a:br>
              <a:rPr lang="zh-TW" altLang="en-US" dirty="0"/>
            </a:br>
            <a:endParaRPr lang="zh-TW" altLang="en-US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018904" y="984466"/>
            <a:ext cx="10241280" cy="5246517"/>
          </a:xfrm>
        </p:spPr>
        <p:txBody>
          <a:bodyPr vert="horz">
            <a:noAutofit/>
          </a:bodyPr>
          <a:lstStyle/>
          <a:p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薑黃素可以平衡失智症的發炎反應對神經細胞的傷害。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薑黃素也能穿越血腦障壁，協助巨噬細胞清除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β-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類澱粉蛋白。由於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薑黃素具有螢光反應，也被用做診斷失智症的利器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。美國及澳洲的科學家分別都在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2014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年阿茲海默症國際年會中發表。</a:t>
            </a:r>
          </a:p>
        </p:txBody>
      </p:sp>
      <p:pic>
        <p:nvPicPr>
          <p:cNvPr id="4" name="圖片 3" descr="紅&lt;strong&gt;薑黃粉&lt;/strong&gt;的價格 - 比價比個夠BigGo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700" y="4297680"/>
            <a:ext cx="3835798" cy="25603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45020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57673" y="121128"/>
            <a:ext cx="10178322" cy="897775"/>
          </a:xfrm>
        </p:spPr>
        <p:txBody>
          <a:bodyPr>
            <a:normAutofit fontScale="90000"/>
          </a:bodyPr>
          <a:lstStyle/>
          <a:p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</a:t>
            </a:r>
            <a:r>
              <a:rPr lang="zh-TW" altLang="en-US" sz="53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預防心血管疾病</a:t>
            </a:r>
            <a:br>
              <a:rPr lang="zh-TW" altLang="en-US" sz="48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48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92568" y="875213"/>
            <a:ext cx="10178322" cy="46373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薑黃素還能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抑制膽固醇形成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預防心血管疾病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。研究證實，薑黃素對人體並無任何毒性。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WHO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研究指出薑黃素一天的攝取量，建議是以每公斤體重使用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0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～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3mg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來計算。在安全考量下，建議每日攝取量在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200mg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以內。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6556" y="4173583"/>
            <a:ext cx="4124598" cy="27497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14627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49322" y="134191"/>
            <a:ext cx="10178322" cy="832461"/>
          </a:xfrm>
        </p:spPr>
        <p:txBody>
          <a:bodyPr>
            <a:normAutofit fontScale="90000"/>
          </a:bodyPr>
          <a:lstStyle/>
          <a:p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</a:t>
            </a:r>
            <a:r>
              <a:rPr lang="zh-TW" altLang="en-US" sz="53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通經、抗發炎</a:t>
            </a:r>
            <a:br>
              <a:rPr lang="zh-TW" altLang="en-US" sz="5300" dirty="0"/>
            </a:br>
            <a:endParaRPr lang="zh-TW" altLang="en-US" sz="53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49322" y="966652"/>
            <a:ext cx="10180678" cy="6021977"/>
          </a:xfrm>
        </p:spPr>
        <p:txBody>
          <a:bodyPr>
            <a:normAutofit/>
          </a:bodyPr>
          <a:lstStyle/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美國註冊臨床藥草師郭姿均表示，年輕女性若經期不規則或有經前症候群，來潮前易乳房脹痛、下腹酸痛及情緒起伏，可以每天使用一小匙的薑黃粉泡成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250ml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熱開水泡開，加入些許的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蜂蜜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調味，每天飲用二至三杯。</a:t>
            </a:r>
          </a:p>
          <a:p>
            <a:endParaRPr lang="zh-TW" altLang="en-US" dirty="0"/>
          </a:p>
          <a:p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冬天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怕熱一般人也可以當做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熱飲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，因為薑黃能夠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促進血液循環及具有抗發炎物質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267546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51678" y="134191"/>
            <a:ext cx="10178322" cy="1041466"/>
          </a:xfrm>
        </p:spPr>
        <p:txBody>
          <a:bodyPr>
            <a:normAutofit/>
          </a:bodyPr>
          <a:lstStyle/>
          <a:p>
            <a:pPr marL="685800" indent="-685800">
              <a:buClr>
                <a:srgbClr val="FF0000"/>
              </a:buClr>
              <a:buFont typeface="Wingdings" panose="05000000000000000000" pitchFamily="2" charset="2"/>
              <a:buChar char="l"/>
            </a:pPr>
            <a:r>
              <a:rPr lang="zh-TW" altLang="en-US" sz="48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治療咳嗽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56180" y="1031966"/>
            <a:ext cx="10178322" cy="5682343"/>
          </a:xfrm>
        </p:spPr>
        <p:txBody>
          <a:bodyPr>
            <a:normAutofit/>
          </a:bodyPr>
          <a:lstStyle/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印度是咖哩王國，薑黃是印度人很重要的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食療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，印度阿育吠陀傳統醫學裡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治療咳嗽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的配方，就是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薑黃粉加上蜂蜜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，調出來的醬，又稱為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[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薑黃舔藥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]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0839" y="3233454"/>
            <a:ext cx="5225142" cy="348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016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56181" y="81939"/>
            <a:ext cx="10178322" cy="662644"/>
          </a:xfrm>
        </p:spPr>
        <p:txBody>
          <a:bodyPr>
            <a:normAutofit fontScale="90000"/>
          </a:bodyPr>
          <a:lstStyle/>
          <a:p>
            <a:r>
              <a:rPr lang="zh-TW" altLang="en-US" sz="53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這</a:t>
            </a:r>
            <a:r>
              <a:rPr lang="en-US" altLang="zh-TW" sz="53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sz="53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種人別吃</a:t>
            </a:r>
            <a:br>
              <a:rPr lang="zh-TW" altLang="en-US" sz="48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4800" dirty="0">
              <a:solidFill>
                <a:srgbClr val="00B0F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356181" y="927462"/>
            <a:ext cx="10178322" cy="5708469"/>
          </a:xfrm>
        </p:spPr>
        <p:txBody>
          <a:bodyPr>
            <a:noAutofit/>
          </a:bodyPr>
          <a:lstStyle/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除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薑黃、咖哩外，薑及芥末都是含有薑黃素的好食物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。但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</a:t>
            </a:r>
            <a:r>
              <a:rPr lang="zh-TW" altLang="en-US" sz="4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腎臟疾病、胃潰瘍、膽管堵塞的人及孕婦不適合食用薑黃。</a:t>
            </a:r>
          </a:p>
          <a:p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薑黃的味道嗆而不辣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，如果直接用於料理，</a:t>
            </a:r>
            <a:r>
              <a:rPr lang="zh-TW" altLang="en-US" sz="4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不能像生薑般使用，得減少用量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；若是薑黃粉，則常拿來燉飯、炒飯或做為醃肉的去腥劑。</a:t>
            </a:r>
          </a:p>
          <a:p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17973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015341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r>
              <a:rPr lang="zh-TW" altLang="en-US" sz="48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天然的黃色染料</a:t>
            </a:r>
          </a:p>
        </p:txBody>
      </p:sp>
      <p:pic>
        <p:nvPicPr>
          <p:cNvPr id="4" name="內容版面配置區 3" descr="原來這些常見的植物，都是天然&lt;strong&gt;染料&lt;/strong&gt; - 每日頭條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497" y="1306284"/>
            <a:ext cx="8191480" cy="55517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78834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51678" y="165570"/>
            <a:ext cx="10178322" cy="884712"/>
          </a:xfrm>
        </p:spPr>
        <p:txBody>
          <a:bodyPr>
            <a:noAutofit/>
          </a:bodyPr>
          <a:lstStyle/>
          <a:p>
            <a:pPr algn="ctr"/>
            <a:r>
              <a:rPr lang="zh-TW" altLang="en-US" sz="6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薑黃養生餐上桌囉</a:t>
            </a:r>
            <a:r>
              <a:rPr lang="en-US" altLang="zh-TW" sz="6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!</a:t>
            </a:r>
            <a:endParaRPr lang="zh-TW" altLang="en-US" sz="66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1678" y="1269312"/>
            <a:ext cx="4491044" cy="2992283"/>
          </a:xfrm>
          <a:prstGeom prst="rect">
            <a:avLst/>
          </a:prstGeom>
        </p:spPr>
      </p:pic>
      <p:pic>
        <p:nvPicPr>
          <p:cNvPr id="5" name="圖片 4" descr="&lt;strong&gt;蜂蜜&lt;/strong&gt;有丰胸功效吗_&lt;strong&gt;蜂蜜&lt;/strong&gt;加工设备_&lt;strong&gt;蜂蜜&lt;/strong&gt;_淘宝助理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002" y="1050282"/>
            <a:ext cx="4699998" cy="31440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 descr="Craquelins De Biscuit Biscuits En · Photo gratuite sur Pixabay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218" y="3993192"/>
            <a:ext cx="4541520" cy="30276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圖片 6" descr="台灣主婦聯盟生活消費合作社 – 全麥&lt;strong&gt;吐司&lt;/strong&gt;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509" y="3691295"/>
            <a:ext cx="3631474" cy="36314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文字方塊 7"/>
          <p:cNvSpPr txBox="1"/>
          <p:nvPr/>
        </p:nvSpPr>
        <p:spPr>
          <a:xfrm>
            <a:off x="6008913" y="2025715"/>
            <a:ext cx="483327" cy="1200329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zh-TW" altLang="en-US" sz="7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8913" y="2660032"/>
            <a:ext cx="513986" cy="47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104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56962" y="457199"/>
            <a:ext cx="10178322" cy="1750423"/>
          </a:xfrm>
        </p:spPr>
        <p:txBody>
          <a:bodyPr>
            <a:noAutofit/>
          </a:bodyPr>
          <a:lstStyle/>
          <a:p>
            <a:pPr marL="685800" indent="-685800">
              <a:lnSpc>
                <a:spcPts val="3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zh-TW" altLang="en-US" sz="48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薑黃蜂蜜檸檬飲</a:t>
            </a:r>
            <a:br>
              <a:rPr lang="en-US" altLang="zh-TW" sz="48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sz="4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身體清道夫 增強代謝</a:t>
            </a:r>
            <a:br>
              <a:rPr lang="en-US" altLang="zh-TW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sz="48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48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7" name="圖片 6" descr="台灣好農部落格 | &lt;strong&gt;薑黃&lt;/strong&gt;是薑嗎？吃&lt;strong&gt;薑黃&lt;/strong&gt;好處多，但你吃對了嗎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62" y="1920239"/>
            <a:ext cx="6386387" cy="47940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圖片 13" descr="[花蓮鳳林] 家咖哩 Jia.curriteria -花蓮鳳林店〈試吃邀約〉 | Yoti·生活::小薛の美食記錄·旅遊記實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398" y="1149530"/>
            <a:ext cx="3901441" cy="58521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向右箭號 14"/>
          <p:cNvSpPr/>
          <p:nvPr/>
        </p:nvSpPr>
        <p:spPr>
          <a:xfrm>
            <a:off x="7186149" y="4075610"/>
            <a:ext cx="586249" cy="6531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8381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38615" y="147253"/>
            <a:ext cx="10178322" cy="936964"/>
          </a:xfrm>
        </p:spPr>
        <p:txBody>
          <a:bodyPr>
            <a:normAutofit/>
          </a:bodyPr>
          <a:lstStyle/>
          <a:p>
            <a:pPr marL="685800" indent="-6858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zh-TW" altLang="en-US" sz="48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薑黃牛奶</a:t>
            </a:r>
          </a:p>
        </p:txBody>
      </p:sp>
      <p:pic>
        <p:nvPicPr>
          <p:cNvPr id="4" name="圖片 3" descr="&lt;strong&gt;薑黃&lt;/strong&gt;粉怎麼吃促吸收？韓醫學博士推薦&lt;strong&gt;薑黃&lt;/strong&gt;粉吃法 -第2頁|早安健康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082" y="418012"/>
            <a:ext cx="3996855" cy="59300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圖片 4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336" y="1219783"/>
            <a:ext cx="4010367" cy="301007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5705" y="4214277"/>
            <a:ext cx="3924890" cy="2626775"/>
          </a:xfrm>
          <a:prstGeom prst="rect">
            <a:avLst/>
          </a:prstGeom>
        </p:spPr>
      </p:pic>
      <p:sp>
        <p:nvSpPr>
          <p:cNvPr id="10" name="向右箭號 9"/>
          <p:cNvSpPr/>
          <p:nvPr/>
        </p:nvSpPr>
        <p:spPr>
          <a:xfrm>
            <a:off x="5747656" y="2978331"/>
            <a:ext cx="962939" cy="737809"/>
          </a:xfrm>
          <a:prstGeom prst="rightArrow">
            <a:avLst>
              <a:gd name="adj1" fmla="val 50000"/>
              <a:gd name="adj2" fmla="val 404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十字形 10"/>
          <p:cNvSpPr/>
          <p:nvPr/>
        </p:nvSpPr>
        <p:spPr>
          <a:xfrm>
            <a:off x="2338251" y="4365419"/>
            <a:ext cx="561703" cy="520002"/>
          </a:xfrm>
          <a:prstGeom prst="plus">
            <a:avLst>
              <a:gd name="adj" fmla="val 35048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9607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41431" y="273910"/>
            <a:ext cx="10178322" cy="1015341"/>
          </a:xfrm>
        </p:spPr>
        <p:txBody>
          <a:bodyPr>
            <a:normAutofit/>
          </a:bodyPr>
          <a:lstStyle/>
          <a:p>
            <a:pPr algn="ctr">
              <a:buClr>
                <a:srgbClr val="FF0000"/>
              </a:buClr>
            </a:pPr>
            <a:r>
              <a:rPr lang="zh-TW" altLang="en-US" sz="48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善良的意念能讓水結晶美麗動人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137" y="1289251"/>
            <a:ext cx="7400910" cy="54227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68428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 descr="&lt;strong&gt;結晶&lt;/strong&gt;写真レポート 水は答えを知っている : ライトグリッド曼荼羅の&lt;strong&gt;結晶&lt;/strong&gt;写真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9" y="143691"/>
            <a:ext cx="4833257" cy="65967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圖片 8" descr="高野便り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6" y="287382"/>
            <a:ext cx="6503732" cy="6309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54026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8195" y="2524305"/>
            <a:ext cx="8396599" cy="5469713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690948" y="613952"/>
            <a:ext cx="875211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草木有活力也有魅力</a:t>
            </a:r>
            <a:endParaRPr lang="en-US" altLang="zh-TW" sz="60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一草一木都有活力與真善美的魅力，落實花道在生活中，</a:t>
            </a:r>
            <a:endParaRPr lang="en-US" altLang="zh-TW" sz="48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可增添空間色彩、美化環境品質，展現盎然的生命力。</a:t>
            </a:r>
            <a:endParaRPr lang="en-US" altLang="zh-TW" sz="48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endParaRPr lang="en-US" altLang="zh-TW" sz="11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11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                </a:t>
            </a:r>
            <a:r>
              <a:rPr lang="zh-TW" altLang="en-US" sz="4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恭錄證嚴法師靜思語</a:t>
            </a:r>
            <a:r>
              <a:rPr lang="en-US" altLang="zh-TW" sz="4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禮儀之美</a:t>
            </a:r>
            <a:endParaRPr lang="zh-TW" altLang="en-US" sz="48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75114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199D42A-A826-4A7F-9775-0C62C6EAAAA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12950" y="1273175"/>
            <a:ext cx="10179050" cy="5037138"/>
          </a:xfrm>
        </p:spPr>
        <p:txBody>
          <a:bodyPr>
            <a:normAutofit fontScale="90000"/>
          </a:bodyPr>
          <a:lstStyle/>
          <a:p>
            <a:pPr>
              <a:lnSpc>
                <a:spcPts val="5300"/>
              </a:lnSpc>
            </a:pP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結語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~</a:t>
            </a:r>
            <a:b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佛陀希望眾生能普遍受潤，</a:t>
            </a:r>
            <a:br>
              <a:rPr lang="en-US" altLang="zh-TW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所以雨水平均地落下，</a:t>
            </a:r>
            <a:br>
              <a:rPr lang="en-US" altLang="zh-TW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不論草木的根機是什麼，</a:t>
            </a:r>
            <a:br>
              <a:rPr lang="en-US" altLang="zh-TW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全都能夠受潤雨水，</a:t>
            </a:r>
            <a:br>
              <a:rPr lang="en-US" altLang="zh-TW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這是佛陀的用心。</a:t>
            </a:r>
            <a:br>
              <a:rPr lang="en-US" altLang="zh-TW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/>
          </a:p>
        </p:txBody>
      </p:sp>
      <p:sp>
        <p:nvSpPr>
          <p:cNvPr id="4" name="框架 3">
            <a:extLst>
              <a:ext uri="{FF2B5EF4-FFF2-40B4-BE49-F238E27FC236}">
                <a16:creationId xmlns:a16="http://schemas.microsoft.com/office/drawing/2014/main" id="{3FD7F350-6F38-4E27-BF0B-A07727B719C4}"/>
              </a:ext>
            </a:extLst>
          </p:cNvPr>
          <p:cNvSpPr/>
          <p:nvPr/>
        </p:nvSpPr>
        <p:spPr>
          <a:xfrm>
            <a:off x="838201" y="333375"/>
            <a:ext cx="10934700" cy="584835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11854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徽章</Template>
  <TotalTime>396</TotalTime>
  <Words>627</Words>
  <Application>Microsoft Office PowerPoint</Application>
  <PresentationFormat>寬螢幕</PresentationFormat>
  <Paragraphs>44</Paragraphs>
  <Slides>16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4" baseType="lpstr">
      <vt:lpstr>微軟正黑體</vt:lpstr>
      <vt:lpstr>新細明體</vt:lpstr>
      <vt:lpstr>標楷體</vt:lpstr>
      <vt:lpstr>Arial</vt:lpstr>
      <vt:lpstr>Gill Sans MT</vt:lpstr>
      <vt:lpstr>Impact</vt:lpstr>
      <vt:lpstr>Wingdings</vt:lpstr>
      <vt:lpstr>Badge</vt:lpstr>
      <vt:lpstr>                                                   </vt:lpstr>
      <vt:lpstr>百草之英</vt:lpstr>
      <vt:lpstr>PowerPoint 簡報</vt:lpstr>
      <vt:lpstr>●預防失智 </vt:lpstr>
      <vt:lpstr>●預防心血管疾病 </vt:lpstr>
      <vt:lpstr>●通經、抗發炎 </vt:lpstr>
      <vt:lpstr>治療咳嗽</vt:lpstr>
      <vt:lpstr>這4種人別吃 </vt:lpstr>
      <vt:lpstr>天然的黃色染料</vt:lpstr>
      <vt:lpstr>薑黃養生餐上桌囉!</vt:lpstr>
      <vt:lpstr>薑黃蜂蜜檸檬飲  身體清道夫 增強代謝   </vt:lpstr>
      <vt:lpstr>薑黃牛奶</vt:lpstr>
      <vt:lpstr>善良的意念能讓水結晶美麗動人</vt:lpstr>
      <vt:lpstr>PowerPoint 簡報</vt:lpstr>
      <vt:lpstr>PowerPoint 簡報</vt:lpstr>
      <vt:lpstr>結語~ 佛陀希望眾生能普遍受潤， 所以雨水平均地落下， 不論草木的根機是什麼， 全都能夠受潤雨水， 這是佛陀的用心。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Windows 使用者</dc:creator>
  <cp:lastModifiedBy>USER</cp:lastModifiedBy>
  <cp:revision>18</cp:revision>
  <dcterms:created xsi:type="dcterms:W3CDTF">2019-05-29T02:03:12Z</dcterms:created>
  <dcterms:modified xsi:type="dcterms:W3CDTF">2026-02-02T11:54:25Z</dcterms:modified>
</cp:coreProperties>
</file>