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3"/>
  </p:notesMasterIdLst>
  <p:sldIdLst>
    <p:sldId id="265" r:id="rId2"/>
    <p:sldId id="256" r:id="rId3"/>
    <p:sldId id="260" r:id="rId4"/>
    <p:sldId id="261" r:id="rId5"/>
    <p:sldId id="264" r:id="rId6"/>
    <p:sldId id="259" r:id="rId7"/>
    <p:sldId id="266" r:id="rId8"/>
    <p:sldId id="273" r:id="rId9"/>
    <p:sldId id="272" r:id="rId10"/>
    <p:sldId id="258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3618AB-0C75-46C5-AF2F-2B6B582FF6C7}" v="1" dt="2026-02-03T05:46:18.004"/>
    <p1510:client id="{B23E94BC-5CC0-467B-BACF-E9671C72CA98}" v="25" dt="2026-02-02T23:24:13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4" d="100"/>
          <a:sy n="84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hj3611@gmail.com" userId="81608260e864f55f" providerId="LiveId" clId="{71F354DA-9AB5-4E7F-8AFF-A4EF335201E2}"/>
    <pc:docChg chg="custSel addSld delSld modSld sldOrd">
      <pc:chgData name="wanghj3611@gmail.com" userId="81608260e864f55f" providerId="LiveId" clId="{71F354DA-9AB5-4E7F-8AFF-A4EF335201E2}" dt="2026-02-03T05:48:40.218" v="516" actId="20577"/>
      <pc:docMkLst>
        <pc:docMk/>
      </pc:docMkLst>
      <pc:sldChg chg="addSp modSp mod">
        <pc:chgData name="wanghj3611@gmail.com" userId="81608260e864f55f" providerId="LiveId" clId="{71F354DA-9AB5-4E7F-8AFF-A4EF335201E2}" dt="2026-02-03T05:44:49.330" v="481" actId="14100"/>
        <pc:sldMkLst>
          <pc:docMk/>
          <pc:sldMk cId="477065626" sldId="256"/>
        </pc:sldMkLst>
        <pc:spChg chg="mod">
          <ac:chgData name="wanghj3611@gmail.com" userId="81608260e864f55f" providerId="LiveId" clId="{71F354DA-9AB5-4E7F-8AFF-A4EF335201E2}" dt="2026-02-02T23:52:16.005" v="435" actId="14100"/>
          <ac:spMkLst>
            <pc:docMk/>
            <pc:sldMk cId="477065626" sldId="256"/>
            <ac:spMk id="2" creationId="{64D2625C-1660-9D8B-8146-17E9FC49FAE7}"/>
          </ac:spMkLst>
        </pc:spChg>
        <pc:spChg chg="mod">
          <ac:chgData name="wanghj3611@gmail.com" userId="81608260e864f55f" providerId="LiveId" clId="{71F354DA-9AB5-4E7F-8AFF-A4EF335201E2}" dt="2026-02-03T05:44:49.330" v="481" actId="14100"/>
          <ac:spMkLst>
            <pc:docMk/>
            <pc:sldMk cId="477065626" sldId="256"/>
            <ac:spMk id="3" creationId="{E7E783CC-D763-4C80-D6AC-A3F4FDE20783}"/>
          </ac:spMkLst>
        </pc:spChg>
        <pc:picChg chg="add mod">
          <ac:chgData name="wanghj3611@gmail.com" userId="81608260e864f55f" providerId="LiveId" clId="{71F354DA-9AB5-4E7F-8AFF-A4EF335201E2}" dt="2026-02-02T23:51:59.124" v="431" actId="1076"/>
          <ac:picMkLst>
            <pc:docMk/>
            <pc:sldMk cId="477065626" sldId="256"/>
            <ac:picMk id="5" creationId="{8455070E-072A-8157-1438-799631C2231D}"/>
          </ac:picMkLst>
        </pc:picChg>
      </pc:sldChg>
      <pc:sldChg chg="modSp mod ord">
        <pc:chgData name="wanghj3611@gmail.com" userId="81608260e864f55f" providerId="LiveId" clId="{71F354DA-9AB5-4E7F-8AFF-A4EF335201E2}" dt="2026-02-02T23:55:48.948" v="459" actId="207"/>
        <pc:sldMkLst>
          <pc:docMk/>
          <pc:sldMk cId="4131019262" sldId="257"/>
        </pc:sldMkLst>
        <pc:spChg chg="mod">
          <ac:chgData name="wanghj3611@gmail.com" userId="81608260e864f55f" providerId="LiveId" clId="{71F354DA-9AB5-4E7F-8AFF-A4EF335201E2}" dt="2026-02-02T23:48:24.389" v="392" actId="20577"/>
          <ac:spMkLst>
            <pc:docMk/>
            <pc:sldMk cId="4131019262" sldId="257"/>
            <ac:spMk id="2" creationId="{6848BC88-8C95-D2D4-5C48-4C3DF9DD91A1}"/>
          </ac:spMkLst>
        </pc:spChg>
        <pc:spChg chg="mod">
          <ac:chgData name="wanghj3611@gmail.com" userId="81608260e864f55f" providerId="LiveId" clId="{71F354DA-9AB5-4E7F-8AFF-A4EF335201E2}" dt="2026-02-02T23:55:48.948" v="459" actId="207"/>
          <ac:spMkLst>
            <pc:docMk/>
            <pc:sldMk cId="4131019262" sldId="257"/>
            <ac:spMk id="3" creationId="{FC2FDA2C-B2C3-85E3-0CFD-F214C3B6FA15}"/>
          </ac:spMkLst>
        </pc:spChg>
      </pc:sldChg>
      <pc:sldChg chg="modSp mod ord">
        <pc:chgData name="wanghj3611@gmail.com" userId="81608260e864f55f" providerId="LiveId" clId="{71F354DA-9AB5-4E7F-8AFF-A4EF335201E2}" dt="2026-02-02T23:54:49.622" v="449" actId="207"/>
        <pc:sldMkLst>
          <pc:docMk/>
          <pc:sldMk cId="2663518835" sldId="258"/>
        </pc:sldMkLst>
        <pc:spChg chg="mod">
          <ac:chgData name="wanghj3611@gmail.com" userId="81608260e864f55f" providerId="LiveId" clId="{71F354DA-9AB5-4E7F-8AFF-A4EF335201E2}" dt="2026-02-02T23:54:26.309" v="445" actId="14100"/>
          <ac:spMkLst>
            <pc:docMk/>
            <pc:sldMk cId="2663518835" sldId="258"/>
            <ac:spMk id="2" creationId="{34A3BA29-13ED-45B7-CB55-93BCF5B939E1}"/>
          </ac:spMkLst>
        </pc:spChg>
        <pc:spChg chg="mod">
          <ac:chgData name="wanghj3611@gmail.com" userId="81608260e864f55f" providerId="LiveId" clId="{71F354DA-9AB5-4E7F-8AFF-A4EF335201E2}" dt="2026-02-02T23:54:49.622" v="449" actId="207"/>
          <ac:spMkLst>
            <pc:docMk/>
            <pc:sldMk cId="2663518835" sldId="258"/>
            <ac:spMk id="3" creationId="{2D7DF972-B0E9-3894-73C5-A72A6535621D}"/>
          </ac:spMkLst>
        </pc:spChg>
      </pc:sldChg>
      <pc:sldChg chg="addSp modSp mod ord">
        <pc:chgData name="wanghj3611@gmail.com" userId="81608260e864f55f" providerId="LiveId" clId="{71F354DA-9AB5-4E7F-8AFF-A4EF335201E2}" dt="2026-02-02T23:44:53.680" v="317" actId="14100"/>
        <pc:sldMkLst>
          <pc:docMk/>
          <pc:sldMk cId="719723748" sldId="259"/>
        </pc:sldMkLst>
        <pc:spChg chg="mod">
          <ac:chgData name="wanghj3611@gmail.com" userId="81608260e864f55f" providerId="LiveId" clId="{71F354DA-9AB5-4E7F-8AFF-A4EF335201E2}" dt="2026-02-02T23:41:37.822" v="300" actId="14100"/>
          <ac:spMkLst>
            <pc:docMk/>
            <pc:sldMk cId="719723748" sldId="259"/>
            <ac:spMk id="2" creationId="{B5501EB9-5F7D-C11E-703C-17BD037E8971}"/>
          </ac:spMkLst>
        </pc:spChg>
        <pc:spChg chg="mod">
          <ac:chgData name="wanghj3611@gmail.com" userId="81608260e864f55f" providerId="LiveId" clId="{71F354DA-9AB5-4E7F-8AFF-A4EF335201E2}" dt="2026-02-02T23:42:26.732" v="307" actId="113"/>
          <ac:spMkLst>
            <pc:docMk/>
            <pc:sldMk cId="719723748" sldId="259"/>
            <ac:spMk id="3" creationId="{973A46A2-7EBE-E7C4-E31A-44E263575301}"/>
          </ac:spMkLst>
        </pc:spChg>
        <pc:picChg chg="add mod">
          <ac:chgData name="wanghj3611@gmail.com" userId="81608260e864f55f" providerId="LiveId" clId="{71F354DA-9AB5-4E7F-8AFF-A4EF335201E2}" dt="2026-02-02T23:44:53.680" v="317" actId="14100"/>
          <ac:picMkLst>
            <pc:docMk/>
            <pc:sldMk cId="719723748" sldId="259"/>
            <ac:picMk id="5" creationId="{F067D1AB-74A6-E196-BE93-7C84E4D89B64}"/>
          </ac:picMkLst>
        </pc:picChg>
        <pc:picChg chg="add mod">
          <ac:chgData name="wanghj3611@gmail.com" userId="81608260e864f55f" providerId="LiveId" clId="{71F354DA-9AB5-4E7F-8AFF-A4EF335201E2}" dt="2026-02-02T23:44:47.601" v="315" actId="14100"/>
          <ac:picMkLst>
            <pc:docMk/>
            <pc:sldMk cId="719723748" sldId="259"/>
            <ac:picMk id="7" creationId="{DAF49C4C-E800-7DCB-9797-B1FF838550CE}"/>
          </ac:picMkLst>
        </pc:picChg>
      </pc:sldChg>
      <pc:sldChg chg="addSp modSp mod ord">
        <pc:chgData name="wanghj3611@gmail.com" userId="81608260e864f55f" providerId="LiveId" clId="{71F354DA-9AB5-4E7F-8AFF-A4EF335201E2}" dt="2026-02-02T23:30:55.989" v="179" actId="1076"/>
        <pc:sldMkLst>
          <pc:docMk/>
          <pc:sldMk cId="2791936116" sldId="260"/>
        </pc:sldMkLst>
        <pc:spChg chg="mod">
          <ac:chgData name="wanghj3611@gmail.com" userId="81608260e864f55f" providerId="LiveId" clId="{71F354DA-9AB5-4E7F-8AFF-A4EF335201E2}" dt="2026-02-02T23:25:54.346" v="158" actId="14100"/>
          <ac:spMkLst>
            <pc:docMk/>
            <pc:sldMk cId="2791936116" sldId="260"/>
            <ac:spMk id="2" creationId="{6C726131-CF25-4599-DC0C-CB3E9942F170}"/>
          </ac:spMkLst>
        </pc:spChg>
        <pc:spChg chg="mod">
          <ac:chgData name="wanghj3611@gmail.com" userId="81608260e864f55f" providerId="LiveId" clId="{71F354DA-9AB5-4E7F-8AFF-A4EF335201E2}" dt="2026-02-02T23:27:02.465" v="166" actId="14100"/>
          <ac:spMkLst>
            <pc:docMk/>
            <pc:sldMk cId="2791936116" sldId="260"/>
            <ac:spMk id="3" creationId="{3D3B449D-815B-6C17-8C56-73562B31D0D6}"/>
          </ac:spMkLst>
        </pc:spChg>
        <pc:picChg chg="add mod">
          <ac:chgData name="wanghj3611@gmail.com" userId="81608260e864f55f" providerId="LiveId" clId="{71F354DA-9AB5-4E7F-8AFF-A4EF335201E2}" dt="2026-02-02T23:29:38.808" v="173" actId="1076"/>
          <ac:picMkLst>
            <pc:docMk/>
            <pc:sldMk cId="2791936116" sldId="260"/>
            <ac:picMk id="5" creationId="{CA49DF97-1E3D-DA06-8246-5EDFA393912D}"/>
          </ac:picMkLst>
        </pc:picChg>
        <pc:picChg chg="add mod">
          <ac:chgData name="wanghj3611@gmail.com" userId="81608260e864f55f" providerId="LiveId" clId="{71F354DA-9AB5-4E7F-8AFF-A4EF335201E2}" dt="2026-02-02T23:30:55.989" v="179" actId="1076"/>
          <ac:picMkLst>
            <pc:docMk/>
            <pc:sldMk cId="2791936116" sldId="260"/>
            <ac:picMk id="7" creationId="{837B19D8-5456-E63D-3A49-2CFD5CAEBBF5}"/>
          </ac:picMkLst>
        </pc:picChg>
      </pc:sldChg>
      <pc:sldChg chg="addSp modSp mod ord">
        <pc:chgData name="wanghj3611@gmail.com" userId="81608260e864f55f" providerId="LiveId" clId="{71F354DA-9AB5-4E7F-8AFF-A4EF335201E2}" dt="2026-02-02T23:35:01.071" v="227" actId="14100"/>
        <pc:sldMkLst>
          <pc:docMk/>
          <pc:sldMk cId="2822035881" sldId="261"/>
        </pc:sldMkLst>
        <pc:spChg chg="mod">
          <ac:chgData name="wanghj3611@gmail.com" userId="81608260e864f55f" providerId="LiveId" clId="{71F354DA-9AB5-4E7F-8AFF-A4EF335201E2}" dt="2026-02-02T23:31:54.645" v="207" actId="14100"/>
          <ac:spMkLst>
            <pc:docMk/>
            <pc:sldMk cId="2822035881" sldId="261"/>
            <ac:spMk id="2" creationId="{66ED09F3-CD35-016D-94C0-EAEA272403B9}"/>
          </ac:spMkLst>
        </pc:spChg>
        <pc:spChg chg="mod">
          <ac:chgData name="wanghj3611@gmail.com" userId="81608260e864f55f" providerId="LiveId" clId="{71F354DA-9AB5-4E7F-8AFF-A4EF335201E2}" dt="2026-02-02T23:33:53.035" v="215" actId="14100"/>
          <ac:spMkLst>
            <pc:docMk/>
            <pc:sldMk cId="2822035881" sldId="261"/>
            <ac:spMk id="3" creationId="{1B606AFD-D1A0-6515-5ED9-9E2EEDC61517}"/>
          </ac:spMkLst>
        </pc:spChg>
        <pc:picChg chg="add mod">
          <ac:chgData name="wanghj3611@gmail.com" userId="81608260e864f55f" providerId="LiveId" clId="{71F354DA-9AB5-4E7F-8AFF-A4EF335201E2}" dt="2026-02-02T23:34:46.113" v="224" actId="14100"/>
          <ac:picMkLst>
            <pc:docMk/>
            <pc:sldMk cId="2822035881" sldId="261"/>
            <ac:picMk id="5" creationId="{A159725F-1D28-8A43-EC92-AB54F6DFC3D7}"/>
          </ac:picMkLst>
        </pc:picChg>
        <pc:picChg chg="add mod">
          <ac:chgData name="wanghj3611@gmail.com" userId="81608260e864f55f" providerId="LiveId" clId="{71F354DA-9AB5-4E7F-8AFF-A4EF335201E2}" dt="2026-02-02T23:35:01.071" v="227" actId="14100"/>
          <ac:picMkLst>
            <pc:docMk/>
            <pc:sldMk cId="2822035881" sldId="261"/>
            <ac:picMk id="7" creationId="{AB496920-4A03-B34C-6CA7-5CDFDF52C914}"/>
          </ac:picMkLst>
        </pc:picChg>
      </pc:sldChg>
      <pc:sldChg chg="modSp ord">
        <pc:chgData name="wanghj3611@gmail.com" userId="81608260e864f55f" providerId="LiveId" clId="{71F354DA-9AB5-4E7F-8AFF-A4EF335201E2}" dt="2026-02-02T14:30:12.520" v="123"/>
        <pc:sldMkLst>
          <pc:docMk/>
          <pc:sldMk cId="516700212" sldId="262"/>
        </pc:sldMkLst>
        <pc:spChg chg="mod">
          <ac:chgData name="wanghj3611@gmail.com" userId="81608260e864f55f" providerId="LiveId" clId="{71F354DA-9AB5-4E7F-8AFF-A4EF335201E2}" dt="2026-02-02T14:30:12.520" v="123"/>
          <ac:spMkLst>
            <pc:docMk/>
            <pc:sldMk cId="516700212" sldId="262"/>
            <ac:spMk id="2" creationId="{DB451C8F-2C81-8746-779A-550DEA7570E2}"/>
          </ac:spMkLst>
        </pc:spChg>
        <pc:spChg chg="mod">
          <ac:chgData name="wanghj3611@gmail.com" userId="81608260e864f55f" providerId="LiveId" clId="{71F354DA-9AB5-4E7F-8AFF-A4EF335201E2}" dt="2026-02-02T14:30:12.520" v="123"/>
          <ac:spMkLst>
            <pc:docMk/>
            <pc:sldMk cId="516700212" sldId="262"/>
            <ac:spMk id="3" creationId="{D5C9A791-B804-A30A-D167-96AD2A596BD3}"/>
          </ac:spMkLst>
        </pc:spChg>
      </pc:sldChg>
      <pc:sldChg chg="modSp del ord">
        <pc:chgData name="wanghj3611@gmail.com" userId="81608260e864f55f" providerId="LiveId" clId="{71F354DA-9AB5-4E7F-8AFF-A4EF335201E2}" dt="2026-02-02T23:45:25.513" v="322" actId="47"/>
        <pc:sldMkLst>
          <pc:docMk/>
          <pc:sldMk cId="374702848" sldId="263"/>
        </pc:sldMkLst>
        <pc:spChg chg="mod">
          <ac:chgData name="wanghj3611@gmail.com" userId="81608260e864f55f" providerId="LiveId" clId="{71F354DA-9AB5-4E7F-8AFF-A4EF335201E2}" dt="2026-02-02T14:30:12.520" v="123"/>
          <ac:spMkLst>
            <pc:docMk/>
            <pc:sldMk cId="374702848" sldId="263"/>
            <ac:spMk id="2" creationId="{E86C67D6-F183-AB7D-8976-181E5B253E6E}"/>
          </ac:spMkLst>
        </pc:spChg>
        <pc:spChg chg="mod">
          <ac:chgData name="wanghj3611@gmail.com" userId="81608260e864f55f" providerId="LiveId" clId="{71F354DA-9AB5-4E7F-8AFF-A4EF335201E2}" dt="2026-02-02T14:30:12.520" v="123"/>
          <ac:spMkLst>
            <pc:docMk/>
            <pc:sldMk cId="374702848" sldId="263"/>
            <ac:spMk id="3" creationId="{2DAF693F-61D8-8C3E-6E74-C687EDAC2B18}"/>
          </ac:spMkLst>
        </pc:spChg>
      </pc:sldChg>
      <pc:sldChg chg="addSp modSp new mod">
        <pc:chgData name="wanghj3611@gmail.com" userId="81608260e864f55f" providerId="LiveId" clId="{71F354DA-9AB5-4E7F-8AFF-A4EF335201E2}" dt="2026-02-02T23:39:12.914" v="274" actId="14100"/>
        <pc:sldMkLst>
          <pc:docMk/>
          <pc:sldMk cId="113413651" sldId="264"/>
        </pc:sldMkLst>
        <pc:spChg chg="mod">
          <ac:chgData name="wanghj3611@gmail.com" userId="81608260e864f55f" providerId="LiveId" clId="{71F354DA-9AB5-4E7F-8AFF-A4EF335201E2}" dt="2026-02-02T23:36:53.053" v="264" actId="20577"/>
          <ac:spMkLst>
            <pc:docMk/>
            <pc:sldMk cId="113413651" sldId="264"/>
            <ac:spMk id="2" creationId="{913DD488-0698-F6F5-7BD9-5035882161BE}"/>
          </ac:spMkLst>
        </pc:spChg>
        <pc:spChg chg="mod">
          <ac:chgData name="wanghj3611@gmail.com" userId="81608260e864f55f" providerId="LiveId" clId="{71F354DA-9AB5-4E7F-8AFF-A4EF335201E2}" dt="2026-02-02T23:35:49.485" v="232" actId="14100"/>
          <ac:spMkLst>
            <pc:docMk/>
            <pc:sldMk cId="113413651" sldId="264"/>
            <ac:spMk id="3" creationId="{BAD57806-A42A-837F-557D-6F2032C40294}"/>
          </ac:spMkLst>
        </pc:spChg>
        <pc:picChg chg="add mod">
          <ac:chgData name="wanghj3611@gmail.com" userId="81608260e864f55f" providerId="LiveId" clId="{71F354DA-9AB5-4E7F-8AFF-A4EF335201E2}" dt="2026-02-02T23:37:52.998" v="269" actId="14100"/>
          <ac:picMkLst>
            <pc:docMk/>
            <pc:sldMk cId="113413651" sldId="264"/>
            <ac:picMk id="5" creationId="{B2B2E64C-D165-C752-A85A-ACC2BA141373}"/>
          </ac:picMkLst>
        </pc:picChg>
        <pc:picChg chg="add mod">
          <ac:chgData name="wanghj3611@gmail.com" userId="81608260e864f55f" providerId="LiveId" clId="{71F354DA-9AB5-4E7F-8AFF-A4EF335201E2}" dt="2026-02-02T23:39:12.914" v="274" actId="14100"/>
          <ac:picMkLst>
            <pc:docMk/>
            <pc:sldMk cId="113413651" sldId="264"/>
            <ac:picMk id="7" creationId="{A6E8FAB2-F52A-62FB-236B-CD07ABEF848F}"/>
          </ac:picMkLst>
        </pc:picChg>
      </pc:sldChg>
      <pc:sldChg chg="modSp mod">
        <pc:chgData name="wanghj3611@gmail.com" userId="81608260e864f55f" providerId="LiveId" clId="{71F354DA-9AB5-4E7F-8AFF-A4EF335201E2}" dt="2026-02-03T05:43:01.581" v="464" actId="14100"/>
        <pc:sldMkLst>
          <pc:docMk/>
          <pc:sldMk cId="3787782273" sldId="265"/>
        </pc:sldMkLst>
        <pc:spChg chg="mod">
          <ac:chgData name="wanghj3611@gmail.com" userId="81608260e864f55f" providerId="LiveId" clId="{71F354DA-9AB5-4E7F-8AFF-A4EF335201E2}" dt="2026-02-03T05:42:53.147" v="462" actId="14100"/>
          <ac:spMkLst>
            <pc:docMk/>
            <pc:sldMk cId="3787782273" sldId="265"/>
            <ac:spMk id="2" creationId="{EE005AE1-03FC-4CCE-9102-4733CAF6D33F}"/>
          </ac:spMkLst>
        </pc:spChg>
        <pc:picChg chg="mod">
          <ac:chgData name="wanghj3611@gmail.com" userId="81608260e864f55f" providerId="LiveId" clId="{71F354DA-9AB5-4E7F-8AFF-A4EF335201E2}" dt="2026-02-03T05:43:01.581" v="464" actId="14100"/>
          <ac:picMkLst>
            <pc:docMk/>
            <pc:sldMk cId="3787782273" sldId="265"/>
            <ac:picMk id="5" creationId="{1C246A15-D06B-46A2-A799-D71EE44039E4}"/>
          </ac:picMkLst>
        </pc:picChg>
      </pc:sldChg>
      <pc:sldChg chg="modSp mod">
        <pc:chgData name="wanghj3611@gmail.com" userId="81608260e864f55f" providerId="LiveId" clId="{71F354DA-9AB5-4E7F-8AFF-A4EF335201E2}" dt="2026-02-03T05:45:33.019" v="489" actId="14100"/>
        <pc:sldMkLst>
          <pc:docMk/>
          <pc:sldMk cId="1180316656" sldId="266"/>
        </pc:sldMkLst>
        <pc:spChg chg="mod">
          <ac:chgData name="wanghj3611@gmail.com" userId="81608260e864f55f" providerId="LiveId" clId="{71F354DA-9AB5-4E7F-8AFF-A4EF335201E2}" dt="2026-02-03T05:45:23.529" v="486" actId="255"/>
          <ac:spMkLst>
            <pc:docMk/>
            <pc:sldMk cId="1180316656" sldId="266"/>
            <ac:spMk id="2" creationId="{C97E9686-425D-482B-B4B0-2E569C06C11F}"/>
          </ac:spMkLst>
        </pc:spChg>
        <pc:picChg chg="mod">
          <ac:chgData name="wanghj3611@gmail.com" userId="81608260e864f55f" providerId="LiveId" clId="{71F354DA-9AB5-4E7F-8AFF-A4EF335201E2}" dt="2026-02-03T05:45:33.019" v="489" actId="14100"/>
          <ac:picMkLst>
            <pc:docMk/>
            <pc:sldMk cId="1180316656" sldId="266"/>
            <ac:picMk id="4" creationId="{36999B0B-AE9C-4091-90BF-F6DA6CC8863E}"/>
          </ac:picMkLst>
        </pc:picChg>
      </pc:sldChg>
      <pc:sldChg chg="addSp delSp modSp del mod">
        <pc:chgData name="wanghj3611@gmail.com" userId="81608260e864f55f" providerId="LiveId" clId="{71F354DA-9AB5-4E7F-8AFF-A4EF335201E2}" dt="2026-02-03T05:46:23.905" v="496" actId="47"/>
        <pc:sldMkLst>
          <pc:docMk/>
          <pc:sldMk cId="808897639" sldId="267"/>
        </pc:sldMkLst>
        <pc:picChg chg="add del mod">
          <ac:chgData name="wanghj3611@gmail.com" userId="81608260e864f55f" providerId="LiveId" clId="{71F354DA-9AB5-4E7F-8AFF-A4EF335201E2}" dt="2026-02-03T05:46:12.221" v="494" actId="21"/>
          <ac:picMkLst>
            <pc:docMk/>
            <pc:sldMk cId="808897639" sldId="267"/>
            <ac:picMk id="4" creationId="{958410D0-A170-4F09-6A71-B90D7097292F}"/>
          </ac:picMkLst>
        </pc:picChg>
      </pc:sldChg>
      <pc:sldChg chg="modSp mod">
        <pc:chgData name="wanghj3611@gmail.com" userId="81608260e864f55f" providerId="LiveId" clId="{71F354DA-9AB5-4E7F-8AFF-A4EF335201E2}" dt="2026-02-03T05:43:37.456" v="468" actId="14100"/>
        <pc:sldMkLst>
          <pc:docMk/>
          <pc:sldMk cId="905910273" sldId="268"/>
        </pc:sldMkLst>
        <pc:picChg chg="mod">
          <ac:chgData name="wanghj3611@gmail.com" userId="81608260e864f55f" providerId="LiveId" clId="{71F354DA-9AB5-4E7F-8AFF-A4EF335201E2}" dt="2026-02-03T05:43:37.456" v="468" actId="14100"/>
          <ac:picMkLst>
            <pc:docMk/>
            <pc:sldMk cId="905910273" sldId="268"/>
            <ac:picMk id="5" creationId="{595D2C17-CC4F-4036-B349-B31AE0183B86}"/>
          </ac:picMkLst>
        </pc:picChg>
      </pc:sldChg>
      <pc:sldChg chg="modSp mod">
        <pc:chgData name="wanghj3611@gmail.com" userId="81608260e864f55f" providerId="LiveId" clId="{71F354DA-9AB5-4E7F-8AFF-A4EF335201E2}" dt="2026-02-03T05:44:16.346" v="475" actId="14100"/>
        <pc:sldMkLst>
          <pc:docMk/>
          <pc:sldMk cId="2959793633" sldId="269"/>
        </pc:sldMkLst>
        <pc:picChg chg="mod">
          <ac:chgData name="wanghj3611@gmail.com" userId="81608260e864f55f" providerId="LiveId" clId="{71F354DA-9AB5-4E7F-8AFF-A4EF335201E2}" dt="2026-02-03T05:44:16.346" v="475" actId="14100"/>
          <ac:picMkLst>
            <pc:docMk/>
            <pc:sldMk cId="2959793633" sldId="269"/>
            <ac:picMk id="5" creationId="{E175C4A8-3448-45EA-9D40-CCE234E8ABB1}"/>
          </ac:picMkLst>
        </pc:picChg>
      </pc:sldChg>
      <pc:sldChg chg="modSp mod">
        <pc:chgData name="wanghj3611@gmail.com" userId="81608260e864f55f" providerId="LiveId" clId="{71F354DA-9AB5-4E7F-8AFF-A4EF335201E2}" dt="2026-02-03T05:43:58.778" v="471" actId="14100"/>
        <pc:sldMkLst>
          <pc:docMk/>
          <pc:sldMk cId="2169957752" sldId="270"/>
        </pc:sldMkLst>
        <pc:picChg chg="mod">
          <ac:chgData name="wanghj3611@gmail.com" userId="81608260e864f55f" providerId="LiveId" clId="{71F354DA-9AB5-4E7F-8AFF-A4EF335201E2}" dt="2026-02-03T05:43:58.778" v="471" actId="14100"/>
          <ac:picMkLst>
            <pc:docMk/>
            <pc:sldMk cId="2169957752" sldId="270"/>
            <ac:picMk id="5" creationId="{9824BF79-B3FA-4B5E-BB3B-631E40CF5AD7}"/>
          </ac:picMkLst>
        </pc:picChg>
      </pc:sldChg>
      <pc:sldChg chg="modSp mod">
        <pc:chgData name="wanghj3611@gmail.com" userId="81608260e864f55f" providerId="LiveId" clId="{71F354DA-9AB5-4E7F-8AFF-A4EF335201E2}" dt="2026-02-03T05:44:33.293" v="480" actId="14100"/>
        <pc:sldMkLst>
          <pc:docMk/>
          <pc:sldMk cId="1861347313" sldId="271"/>
        </pc:sldMkLst>
        <pc:picChg chg="mod">
          <ac:chgData name="wanghj3611@gmail.com" userId="81608260e864f55f" providerId="LiveId" clId="{71F354DA-9AB5-4E7F-8AFF-A4EF335201E2}" dt="2026-02-03T05:44:33.293" v="480" actId="14100"/>
          <ac:picMkLst>
            <pc:docMk/>
            <pc:sldMk cId="1861347313" sldId="271"/>
            <ac:picMk id="5" creationId="{929B1A22-DFFB-40F8-93C0-E47ECD93D053}"/>
          </ac:picMkLst>
        </pc:picChg>
      </pc:sldChg>
      <pc:sldChg chg="modSp mod">
        <pc:chgData name="wanghj3611@gmail.com" userId="81608260e864f55f" providerId="LiveId" clId="{71F354DA-9AB5-4E7F-8AFF-A4EF335201E2}" dt="2026-02-03T05:48:40.218" v="516" actId="20577"/>
        <pc:sldMkLst>
          <pc:docMk/>
          <pc:sldMk cId="1128858187" sldId="272"/>
        </pc:sldMkLst>
        <pc:spChg chg="mod">
          <ac:chgData name="wanghj3611@gmail.com" userId="81608260e864f55f" providerId="LiveId" clId="{71F354DA-9AB5-4E7F-8AFF-A4EF335201E2}" dt="2026-02-03T05:47:05.918" v="504" actId="27636"/>
          <ac:spMkLst>
            <pc:docMk/>
            <pc:sldMk cId="1128858187" sldId="272"/>
            <ac:spMk id="2" creationId="{F531F497-A4A2-4BDC-9DB8-E31642409E00}"/>
          </ac:spMkLst>
        </pc:spChg>
        <pc:spChg chg="mod">
          <ac:chgData name="wanghj3611@gmail.com" userId="81608260e864f55f" providerId="LiveId" clId="{71F354DA-9AB5-4E7F-8AFF-A4EF335201E2}" dt="2026-02-03T05:48:40.218" v="516" actId="20577"/>
          <ac:spMkLst>
            <pc:docMk/>
            <pc:sldMk cId="1128858187" sldId="272"/>
            <ac:spMk id="3" creationId="{022C20C9-DBFA-4711-97D8-DCD72FB16B1D}"/>
          </ac:spMkLst>
        </pc:spChg>
      </pc:sldChg>
      <pc:sldChg chg="addSp delSp modSp new mod">
        <pc:chgData name="wanghj3611@gmail.com" userId="81608260e864f55f" providerId="LiveId" clId="{71F354DA-9AB5-4E7F-8AFF-A4EF335201E2}" dt="2026-02-03T05:46:37.376" v="499" actId="14100"/>
        <pc:sldMkLst>
          <pc:docMk/>
          <pc:sldMk cId="3333161960" sldId="273"/>
        </pc:sldMkLst>
        <pc:spChg chg="del">
          <ac:chgData name="wanghj3611@gmail.com" userId="81608260e864f55f" providerId="LiveId" clId="{71F354DA-9AB5-4E7F-8AFF-A4EF335201E2}" dt="2026-02-03T05:46:18.003" v="495"/>
          <ac:spMkLst>
            <pc:docMk/>
            <pc:sldMk cId="3333161960" sldId="273"/>
            <ac:spMk id="3" creationId="{958EAF22-52C4-121B-DE47-0C590767378A}"/>
          </ac:spMkLst>
        </pc:spChg>
        <pc:picChg chg="add mod">
          <ac:chgData name="wanghj3611@gmail.com" userId="81608260e864f55f" providerId="LiveId" clId="{71F354DA-9AB5-4E7F-8AFF-A4EF335201E2}" dt="2026-02-03T05:46:37.376" v="499" actId="14100"/>
          <ac:picMkLst>
            <pc:docMk/>
            <pc:sldMk cId="3333161960" sldId="273"/>
            <ac:picMk id="4" creationId="{3AA3A71E-23CE-0D93-4CFE-79C77B72B0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3515B-6B35-4A69-8E06-EC151D5CEA7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6A536-A42E-4AB1-9E31-B09C538037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96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6A536-A42E-4AB1-9E31-B09C5380378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556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394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417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934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56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159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019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499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895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957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886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483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4751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88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590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9000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084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937DC-83F5-4D27-8326-8BACE1D5EA02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DB3AB5D-C77B-4A99-BFDF-DEF543A51A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176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005AE1-03FC-4CCE-9102-4733CAF6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33" y="287867"/>
            <a:ext cx="9003069" cy="1642533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rgbClr val="0070C0"/>
                </a:solidFill>
                <a:highlight>
                  <a:srgbClr val="FFFF00"/>
                </a:highlight>
              </a:rPr>
              <a:t>藥草喻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C246A15-D06B-46A2-A799-D71EE4403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2" y="1236133"/>
            <a:ext cx="10134889" cy="5333999"/>
          </a:xfrm>
        </p:spPr>
      </p:pic>
    </p:spTree>
    <p:extLst>
      <p:ext uri="{BB962C8B-B14F-4D97-AF65-F5344CB8AC3E}">
        <p14:creationId xmlns:p14="http://schemas.microsoft.com/office/powerpoint/2010/main" val="378778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D2625C-1660-9D8B-8146-17E9FC49F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1" y="460906"/>
            <a:ext cx="7806266" cy="2155294"/>
          </a:xfrm>
        </p:spPr>
        <p:txBody>
          <a:bodyPr>
            <a:noAutofit/>
          </a:bodyPr>
          <a:lstStyle/>
          <a:p>
            <a:pPr algn="l"/>
            <a:r>
              <a:rPr lang="zh-TW" altLang="en-US" sz="6600" b="1" dirty="0">
                <a:solidFill>
                  <a:srgbClr val="00B050"/>
                </a:solidFill>
              </a:rPr>
              <a:t>植物拓印藝術</a:t>
            </a:r>
            <a:br>
              <a:rPr lang="en-US" altLang="zh-TW" sz="6600" b="1" dirty="0">
                <a:solidFill>
                  <a:srgbClr val="00B050"/>
                </a:solidFill>
              </a:rPr>
            </a:br>
            <a:r>
              <a:rPr lang="zh-TW" altLang="en-US" sz="6600" b="1" dirty="0">
                <a:solidFill>
                  <a:srgbClr val="FF0000"/>
                </a:solidFill>
              </a:rPr>
              <a:t>人與自然互動更有趣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7E783CC-D763-4C80-D6AC-A3F4FDE20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068" y="4665132"/>
            <a:ext cx="1024466" cy="592667"/>
          </a:xfrm>
        </p:spPr>
        <p:txBody>
          <a:bodyPr>
            <a:noAutofit/>
          </a:bodyPr>
          <a:lstStyle/>
          <a:p>
            <a:pPr algn="l"/>
            <a:endParaRPr lang="zh-TW" altLang="en-US" sz="4000" b="1" dirty="0">
              <a:solidFill>
                <a:srgbClr val="002060"/>
              </a:solidFill>
            </a:endParaRPr>
          </a:p>
        </p:txBody>
      </p:sp>
      <p:pic>
        <p:nvPicPr>
          <p:cNvPr id="5" name="圖片 4" descr="一張含有 袋子, 室內, 花, 布 的圖片&#10;&#10;AI 產生的內容可能不正確。">
            <a:extLst>
              <a:ext uri="{FF2B5EF4-FFF2-40B4-BE49-F238E27FC236}">
                <a16:creationId xmlns:a16="http://schemas.microsoft.com/office/drawing/2014/main" id="{8455070E-072A-8157-1438-799631C22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17" y="2804834"/>
            <a:ext cx="6668431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726131-CF25-4599-DC0C-CB3E9942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819399" cy="88053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</a:rPr>
              <a:t>教學活動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3B449D-815B-6C17-8C56-73562B31D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54667"/>
            <a:ext cx="6756400" cy="4686695"/>
          </a:xfrm>
        </p:spPr>
        <p:txBody>
          <a:bodyPr/>
          <a:lstStyle/>
          <a:p>
            <a:r>
              <a:rPr lang="en-US" altLang="zh-TW" sz="4000" b="1" dirty="0">
                <a:solidFill>
                  <a:schemeClr val="tx1"/>
                </a:solidFill>
              </a:rPr>
              <a:t>1.</a:t>
            </a:r>
            <a:r>
              <a:rPr lang="zh-TW" altLang="en-US" sz="4000" b="1" dirty="0">
                <a:solidFill>
                  <a:schemeClr val="tx1"/>
                </a:solidFill>
              </a:rPr>
              <a:t>整理植物：將葉子用清水沖洗，或用濕紙巾將</a:t>
            </a:r>
            <a:r>
              <a:rPr lang="zh-TW" altLang="en-US" sz="4000" b="1" dirty="0">
                <a:solidFill>
                  <a:srgbClr val="C00000"/>
                </a:solidFill>
              </a:rPr>
              <a:t>葉子擦乾淨</a:t>
            </a:r>
            <a:r>
              <a:rPr lang="zh-TW" altLang="en-US" sz="4000" b="1" dirty="0">
                <a:solidFill>
                  <a:schemeClr val="tx1"/>
                </a:solidFill>
              </a:rPr>
              <a:t>、葉子務必要擦乾。</a:t>
            </a:r>
            <a:endParaRPr lang="en-US" altLang="zh-TW" sz="4000" b="1" dirty="0">
              <a:solidFill>
                <a:schemeClr val="tx1"/>
              </a:solidFill>
            </a:endParaRPr>
          </a:p>
          <a:p>
            <a:r>
              <a:rPr lang="zh-TW" altLang="en-US" sz="4000" b="1" dirty="0">
                <a:solidFill>
                  <a:schemeClr val="tx1"/>
                </a:solidFill>
              </a:rPr>
              <a:t>上色：將顏料均勻的</a:t>
            </a:r>
            <a:r>
              <a:rPr lang="zh-TW" altLang="en-US" sz="4000" b="1" dirty="0">
                <a:solidFill>
                  <a:srgbClr val="C00000"/>
                </a:solidFill>
              </a:rPr>
              <a:t>塗抹在葉子的背面</a:t>
            </a:r>
            <a:r>
              <a:rPr lang="zh-TW" altLang="en-US" sz="4000" b="1" dirty="0">
                <a:solidFill>
                  <a:schemeClr val="tx1"/>
                </a:solidFill>
              </a:rPr>
              <a:t>、要注意顏料不要過量</a:t>
            </a:r>
            <a:endParaRPr lang="en-US" altLang="zh-TW" sz="4000" b="1" dirty="0">
              <a:solidFill>
                <a:schemeClr val="tx1"/>
              </a:solidFill>
            </a:endParaRPr>
          </a:p>
          <a:p>
            <a:endParaRPr lang="en-US" altLang="zh-TW" sz="4000" b="1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pic>
        <p:nvPicPr>
          <p:cNvPr id="5" name="圖片 4" descr="一張含有 植物, 綠色, 花, 樹葉 的圖片&#10;&#10;AI 產生的內容可能不正確。">
            <a:extLst>
              <a:ext uri="{FF2B5EF4-FFF2-40B4-BE49-F238E27FC236}">
                <a16:creationId xmlns:a16="http://schemas.microsoft.com/office/drawing/2014/main" id="{CA49DF97-1E3D-DA06-8246-5EDFA3939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067" y="2236829"/>
            <a:ext cx="5031113" cy="4621171"/>
          </a:xfrm>
          <a:prstGeom prst="rect">
            <a:avLst/>
          </a:prstGeom>
        </p:spPr>
      </p:pic>
      <p:pic>
        <p:nvPicPr>
          <p:cNvPr id="7" name="圖片 6" descr="一張含有 刷子, 工具, 化妝品, 畫筆 的圖片&#10;&#10;AI 產生的內容可能不正確。">
            <a:extLst>
              <a:ext uri="{FF2B5EF4-FFF2-40B4-BE49-F238E27FC236}">
                <a16:creationId xmlns:a16="http://schemas.microsoft.com/office/drawing/2014/main" id="{837B19D8-5456-E63D-3A49-2CFD5CAEB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508" y="206353"/>
            <a:ext cx="5023491" cy="193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ED09F3-CD35-016D-94C0-EAEA2724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609600"/>
            <a:ext cx="5122333" cy="1066800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7030A0"/>
                </a:solidFill>
              </a:rPr>
              <a:t>拓印過程要點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B606AFD-D1A0-6515-5ED9-9E2EEDC61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76401"/>
            <a:ext cx="7230532" cy="4364962"/>
          </a:xfrm>
        </p:spPr>
        <p:txBody>
          <a:bodyPr>
            <a:normAutofit/>
          </a:bodyPr>
          <a:lstStyle/>
          <a:p>
            <a:r>
              <a:rPr lang="en-US" altLang="zh-TW" sz="4400" b="1" dirty="0">
                <a:solidFill>
                  <a:schemeClr val="tx1"/>
                </a:solidFill>
              </a:rPr>
              <a:t>3.</a:t>
            </a:r>
            <a:r>
              <a:rPr lang="zh-TW" altLang="en-US" sz="4400" b="1" dirty="0">
                <a:solidFill>
                  <a:schemeClr val="tx1"/>
                </a:solidFill>
              </a:rPr>
              <a:t>拓印：將圖有顏料的植物對準拓印紙或布、輕輕按壓並保持一定的時間、確保顏料轉移，如果顏料上色不均、可以用手輕輕槌一槌。。</a:t>
            </a:r>
          </a:p>
        </p:txBody>
      </p:sp>
      <p:pic>
        <p:nvPicPr>
          <p:cNvPr id="5" name="圖片 4" descr="一張含有 人員, 指甲, 切割, 食物 的圖片&#10;&#10;AI 產生的內容可能不正確。">
            <a:extLst>
              <a:ext uri="{FF2B5EF4-FFF2-40B4-BE49-F238E27FC236}">
                <a16:creationId xmlns:a16="http://schemas.microsoft.com/office/drawing/2014/main" id="{A159725F-1D28-8A43-EC92-AB54F6DF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006" y="66482"/>
            <a:ext cx="3850993" cy="2994070"/>
          </a:xfrm>
          <a:prstGeom prst="rect">
            <a:avLst/>
          </a:prstGeom>
        </p:spPr>
      </p:pic>
      <p:pic>
        <p:nvPicPr>
          <p:cNvPr id="7" name="圖片 6" descr="一張含有 人員, 指甲, 手指, 靜脈 的圖片&#10;&#10;AI 產生的內容可能不正確。">
            <a:extLst>
              <a:ext uri="{FF2B5EF4-FFF2-40B4-BE49-F238E27FC236}">
                <a16:creationId xmlns:a16="http://schemas.microsoft.com/office/drawing/2014/main" id="{AB496920-4A03-B34C-6CA7-5CDFDF52C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006" y="3145715"/>
            <a:ext cx="3739767" cy="342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3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3DD488-0698-F6F5-7BD9-50358821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609600"/>
            <a:ext cx="4614333" cy="1320800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FF0000"/>
                </a:solidFill>
              </a:rPr>
              <a:t>小心取下植物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D57806-A42A-837F-557D-6F2032C40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" y="2160589"/>
            <a:ext cx="6028267" cy="3880773"/>
          </a:xfrm>
        </p:spPr>
        <p:txBody>
          <a:bodyPr>
            <a:normAutofit/>
          </a:bodyPr>
          <a:lstStyle/>
          <a:p>
            <a:r>
              <a:rPr lang="en-US" altLang="zh-TW" sz="4800" b="1" dirty="0">
                <a:solidFill>
                  <a:schemeClr val="tx1"/>
                </a:solidFill>
              </a:rPr>
              <a:t>4.</a:t>
            </a:r>
            <a:r>
              <a:rPr lang="zh-TW" altLang="en-US" sz="4800" b="1" dirty="0">
                <a:solidFill>
                  <a:schemeClr val="tx1"/>
                </a:solidFill>
              </a:rPr>
              <a:t>取下植物：小心地取下植物不要太用力，以免破壞拓印的圖案</a:t>
            </a:r>
          </a:p>
        </p:txBody>
      </p:sp>
      <p:pic>
        <p:nvPicPr>
          <p:cNvPr id="5" name="圖片 4" descr="一張含有 兒童藝術, 藝術, 指甲, 人員 的圖片&#10;&#10;AI 產生的內容可能不正確。">
            <a:extLst>
              <a:ext uri="{FF2B5EF4-FFF2-40B4-BE49-F238E27FC236}">
                <a16:creationId xmlns:a16="http://schemas.microsoft.com/office/drawing/2014/main" id="{B2B2E64C-D165-C752-A85A-ACC2BA141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204" y="4588933"/>
            <a:ext cx="6694063" cy="2080273"/>
          </a:xfrm>
          <a:prstGeom prst="rect">
            <a:avLst/>
          </a:prstGeom>
        </p:spPr>
      </p:pic>
      <p:pic>
        <p:nvPicPr>
          <p:cNvPr id="7" name="圖片 6" descr="一張含有 兒童藝術, 圖畫, 寫生, 藝術 的圖片&#10;&#10;AI 產生的內容可能不正確。">
            <a:extLst>
              <a:ext uri="{FF2B5EF4-FFF2-40B4-BE49-F238E27FC236}">
                <a16:creationId xmlns:a16="http://schemas.microsoft.com/office/drawing/2014/main" id="{A6E8FAB2-F52A-62FB-236B-CD07ABEF8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9575" y="763906"/>
            <a:ext cx="5134692" cy="365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3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501EB9-5F7D-C11E-703C-17BD037E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7" y="143192"/>
            <a:ext cx="3530599" cy="1042141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solidFill>
                  <a:srgbClr val="FF0000"/>
                </a:solidFill>
              </a:rPr>
              <a:t>風乾保存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3A46A2-7EBE-E7C4-E31A-44E263575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68" y="1185333"/>
            <a:ext cx="6400800" cy="4856029"/>
          </a:xfrm>
        </p:spPr>
        <p:txBody>
          <a:bodyPr>
            <a:normAutofit lnSpcReduction="10000"/>
          </a:bodyPr>
          <a:lstStyle/>
          <a:p>
            <a:r>
              <a:rPr lang="zh-TW" altLang="en-US" sz="5400" dirty="0"/>
              <a:t>。</a:t>
            </a:r>
            <a:r>
              <a:rPr lang="en-US" altLang="zh-TW" sz="5400" dirty="0"/>
              <a:t>5.</a:t>
            </a:r>
            <a:r>
              <a:rPr lang="zh-TW" altLang="en-US" sz="5400" dirty="0"/>
              <a:t>乾燥</a:t>
            </a:r>
            <a:r>
              <a:rPr lang="en-US" altLang="zh-TW" sz="5400" dirty="0"/>
              <a:t>-</a:t>
            </a:r>
            <a:r>
              <a:rPr lang="zh-TW" altLang="en-US" sz="5400" dirty="0"/>
              <a:t>讓拓印作品</a:t>
            </a:r>
            <a:r>
              <a:rPr lang="zh-TW" altLang="en-US" sz="5400" b="1" dirty="0">
                <a:solidFill>
                  <a:srgbClr val="FF0000"/>
                </a:solidFill>
              </a:rPr>
              <a:t>自然風乾</a:t>
            </a:r>
            <a:r>
              <a:rPr lang="zh-TW" altLang="en-US" sz="5400" dirty="0"/>
              <a:t>，避免陽光直射。</a:t>
            </a:r>
            <a:endParaRPr lang="en-US" altLang="zh-TW" sz="5400" dirty="0"/>
          </a:p>
          <a:p>
            <a:r>
              <a:rPr lang="en-US" altLang="zh-TW" sz="5400" dirty="0"/>
              <a:t>6.</a:t>
            </a:r>
            <a:r>
              <a:rPr lang="zh-TW" altLang="en-US" sz="5400" dirty="0"/>
              <a:t>儲存：乾燥後可以將作品放入</a:t>
            </a:r>
            <a:r>
              <a:rPr lang="zh-TW" altLang="en-US" sz="5400" b="1" dirty="0">
                <a:solidFill>
                  <a:srgbClr val="7030A0"/>
                </a:solidFill>
              </a:rPr>
              <a:t>透明夾中保存</a:t>
            </a:r>
          </a:p>
        </p:txBody>
      </p:sp>
      <p:pic>
        <p:nvPicPr>
          <p:cNvPr id="5" name="圖片 4" descr="一張含有 圖畫, 油畫, 兒童藝術, 寫生 的圖片&#10;&#10;AI 產生的內容可能不正確。">
            <a:extLst>
              <a:ext uri="{FF2B5EF4-FFF2-40B4-BE49-F238E27FC236}">
                <a16:creationId xmlns:a16="http://schemas.microsoft.com/office/drawing/2014/main" id="{F067D1AB-74A6-E196-BE93-7C84E4D89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00" y="3653747"/>
            <a:ext cx="5443465" cy="3061061"/>
          </a:xfrm>
          <a:prstGeom prst="rect">
            <a:avLst/>
          </a:prstGeom>
        </p:spPr>
      </p:pic>
      <p:pic>
        <p:nvPicPr>
          <p:cNvPr id="7" name="圖片 6" descr="一張含有 植物, 樹葉, 刺繡 的圖片&#10;&#10;AI 產生的內容可能不正確。">
            <a:extLst>
              <a:ext uri="{FF2B5EF4-FFF2-40B4-BE49-F238E27FC236}">
                <a16:creationId xmlns:a16="http://schemas.microsoft.com/office/drawing/2014/main" id="{DAF49C4C-E800-7DCB-9797-B1FF83855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068" y="311176"/>
            <a:ext cx="5245218" cy="305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23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7E9686-425D-482B-B4B0-2E569C06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169333"/>
            <a:ext cx="7062893" cy="1080347"/>
          </a:xfrm>
        </p:spPr>
        <p:txBody>
          <a:bodyPr>
            <a:noAutofit/>
          </a:bodyPr>
          <a:lstStyle/>
          <a:p>
            <a:r>
              <a:rPr lang="zh-TW" altLang="en-US" sz="5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草木有情．人間有愛</a:t>
            </a:r>
            <a:br>
              <a:rPr lang="zh-TW" altLang="en-US" sz="5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</a:br>
            <a:endParaRPr lang="zh-TW" altLang="en-US" sz="54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36999B0B-AE9C-4091-90BF-F6DA6CC886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1" y="1497330"/>
            <a:ext cx="9567332" cy="52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1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F38EDC-47B1-D6C9-7A03-1D0A92EF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3AA3A71E-23CE-0D93-4CFE-79C77B72B0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33" y="84668"/>
            <a:ext cx="11266017" cy="595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6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31F497-A4A2-4BDC-9DB8-E3164240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364068"/>
            <a:ext cx="8695267" cy="1075266"/>
          </a:xfrm>
        </p:spPr>
        <p:txBody>
          <a:bodyPr>
            <a:normAutofit fontScale="90000"/>
          </a:bodyPr>
          <a:lstStyle/>
          <a:p>
            <a:r>
              <a:rPr lang="zh-TW" altLang="en-US" sz="6600" b="1" dirty="0">
                <a:solidFill>
                  <a:srgbClr val="002060"/>
                </a:solidFill>
                <a:highlight>
                  <a:srgbClr val="FFFF00"/>
                </a:highlight>
              </a:rPr>
              <a:t>結語</a:t>
            </a:r>
            <a:r>
              <a:rPr lang="en-US" altLang="zh-TW" sz="6600" b="1" dirty="0">
                <a:solidFill>
                  <a:srgbClr val="002060"/>
                </a:solidFill>
                <a:highlight>
                  <a:srgbClr val="FFFF00"/>
                </a:highlight>
              </a:rPr>
              <a:t>:</a:t>
            </a:r>
            <a:endParaRPr lang="zh-TW" altLang="en-US" sz="6600" b="1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2C20C9-DBFA-4711-97D8-DCD72FB1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53067"/>
            <a:ext cx="9889067" cy="462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4800" b="1" dirty="0"/>
              <a:t>花草有情遍虛空，法遍虛空，無量無數，修行者不能自大、傲慢，</a:t>
            </a:r>
          </a:p>
          <a:p>
            <a:pPr marL="0" indent="0">
              <a:buNone/>
            </a:pPr>
            <a:r>
              <a:rPr lang="zh-TW" altLang="en-US" sz="4800" b="1" dirty="0"/>
              <a:t>要用心聽法、真誠接受。</a:t>
            </a:r>
            <a:endParaRPr lang="en-US" altLang="zh-TW" sz="4800" b="1"/>
          </a:p>
          <a:p>
            <a:pPr marL="0" indent="0">
              <a:buNone/>
            </a:pPr>
            <a:endParaRPr lang="zh-TW" altLang="en-US" sz="4800" b="1" dirty="0"/>
          </a:p>
          <a:p>
            <a:pPr marL="0" indent="0">
              <a:buNone/>
            </a:pPr>
            <a:r>
              <a:rPr lang="zh-TW" altLang="en-US" sz="4800" b="1" dirty="0">
                <a:solidFill>
                  <a:srgbClr val="C00000"/>
                </a:solidFill>
                <a:highlight>
                  <a:srgbClr val="FFFF00"/>
                </a:highlight>
              </a:rPr>
              <a:t>做好本分，不生妄想、不起執著，就能輕安自在。</a:t>
            </a:r>
          </a:p>
        </p:txBody>
      </p:sp>
    </p:spTree>
    <p:extLst>
      <p:ext uri="{BB962C8B-B14F-4D97-AF65-F5344CB8AC3E}">
        <p14:creationId xmlns:p14="http://schemas.microsoft.com/office/powerpoint/2010/main" val="1128858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A3BA29-13ED-45B7-CB55-93BCF5B9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8" y="194734"/>
            <a:ext cx="2142066" cy="982134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002060"/>
                </a:solidFill>
              </a:rPr>
              <a:t>教學步驟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7DF972-B0E9-3894-73C5-A72A6535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8" y="846668"/>
            <a:ext cx="11218332" cy="5330296"/>
          </a:xfrm>
        </p:spPr>
        <p:txBody>
          <a:bodyPr>
            <a:noAutofit/>
          </a:bodyPr>
          <a:lstStyle/>
          <a:p>
            <a:r>
              <a:rPr lang="zh-TW" altLang="en-US" sz="4400" dirty="0"/>
              <a:t>葉子。教學步驟</a:t>
            </a:r>
            <a:r>
              <a:rPr lang="en-US" altLang="zh-TW" sz="4400" dirty="0"/>
              <a:t>-1.</a:t>
            </a:r>
            <a:r>
              <a:rPr lang="zh-TW" altLang="en-US" sz="4400" dirty="0">
                <a:solidFill>
                  <a:srgbClr val="FF0000"/>
                </a:solidFill>
              </a:rPr>
              <a:t>整理植物</a:t>
            </a:r>
            <a:r>
              <a:rPr lang="zh-TW" altLang="en-US" sz="4400" dirty="0"/>
              <a:t>：將葉子用清水沖洗，或用濕紙巾將葉子擦乾淨、葉子務必要擦乾。</a:t>
            </a:r>
            <a:r>
              <a:rPr lang="en-US" altLang="zh-TW" sz="4400" dirty="0"/>
              <a:t>2.</a:t>
            </a:r>
            <a:r>
              <a:rPr lang="zh-TW" altLang="en-US" sz="4400" dirty="0">
                <a:solidFill>
                  <a:srgbClr val="FF0000"/>
                </a:solidFill>
              </a:rPr>
              <a:t>上色</a:t>
            </a:r>
            <a:r>
              <a:rPr lang="zh-TW" altLang="en-US" sz="4400" dirty="0"/>
              <a:t>：將顏料均勻的塗抹在葉子的背面、要注意顏料不要過量。</a:t>
            </a:r>
            <a:r>
              <a:rPr lang="en-US" altLang="zh-TW" sz="4400" dirty="0"/>
              <a:t>3.</a:t>
            </a:r>
            <a:r>
              <a:rPr lang="zh-TW" altLang="en-US" sz="4400" dirty="0">
                <a:solidFill>
                  <a:srgbClr val="FF0000"/>
                </a:solidFill>
              </a:rPr>
              <a:t>拓印</a:t>
            </a:r>
            <a:r>
              <a:rPr lang="zh-TW" altLang="en-US" sz="4400" dirty="0"/>
              <a:t>：將圖有顏料的植物對準拓印紙或布、輕輕按壓並保持一定的時間、確保顏料轉移，如果顏料上色不均、可以用手輕輕槌一槌。。</a:t>
            </a:r>
          </a:p>
        </p:txBody>
      </p:sp>
    </p:spTree>
    <p:extLst>
      <p:ext uri="{BB962C8B-B14F-4D97-AF65-F5344CB8AC3E}">
        <p14:creationId xmlns:p14="http://schemas.microsoft.com/office/powerpoint/2010/main" val="266351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48BC88-8C95-D2D4-5C48-4C3DF9DD9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7" y="609600"/>
            <a:ext cx="8339665" cy="804333"/>
          </a:xfrm>
        </p:spPr>
        <p:txBody>
          <a:bodyPr>
            <a:normAutofit fontScale="90000"/>
          </a:bodyPr>
          <a:lstStyle/>
          <a:p>
            <a:r>
              <a:rPr lang="zh-TW" altLang="en-US" sz="4800" b="1" dirty="0">
                <a:solidFill>
                  <a:srgbClr val="FF0000"/>
                </a:solidFill>
              </a:rPr>
              <a:t>教學重點</a:t>
            </a:r>
            <a:r>
              <a:rPr lang="en-US" altLang="zh-TW" sz="4800" b="1" dirty="0">
                <a:solidFill>
                  <a:srgbClr val="FF0000"/>
                </a:solidFill>
              </a:rPr>
              <a:t>—</a:t>
            </a:r>
            <a:r>
              <a:rPr lang="zh-TW" altLang="en-US" sz="4800" b="1" dirty="0">
                <a:solidFill>
                  <a:srgbClr val="FF0000"/>
                </a:solidFill>
              </a:rPr>
              <a:t>提供給老師事前參考之教學上課時要刪除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2FDA2C-B2C3-85E3-0CFD-F214C3B6F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160589"/>
            <a:ext cx="11514667" cy="388077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400" dirty="0"/>
              <a:t>植物拓印藝術。    </a:t>
            </a:r>
            <a:r>
              <a:rPr lang="en-US" altLang="zh-TW" sz="4400" dirty="0"/>
              <a:t>1</a:t>
            </a:r>
            <a:r>
              <a:rPr lang="zh-TW" altLang="en-US" sz="4400" dirty="0"/>
              <a:t>主題學習植物拓印的技巧。</a:t>
            </a:r>
            <a:endParaRPr lang="en-US" altLang="zh-TW" sz="4400" dirty="0"/>
          </a:p>
          <a:p>
            <a:r>
              <a:rPr lang="en-US" altLang="zh-TW" sz="4400" dirty="0"/>
              <a:t>2</a:t>
            </a:r>
            <a:r>
              <a:rPr lang="zh-TW" altLang="en-US" sz="4400" dirty="0"/>
              <a:t>目標了解植物的特性提升創造力及觀察力  。</a:t>
            </a:r>
            <a:r>
              <a:rPr lang="zh-TW" altLang="en-US" sz="4400" dirty="0">
                <a:solidFill>
                  <a:srgbClr val="FF0000"/>
                </a:solidFill>
              </a:rPr>
              <a:t>材料</a:t>
            </a:r>
            <a:r>
              <a:rPr lang="en-US" altLang="zh-TW" sz="4400" dirty="0">
                <a:solidFill>
                  <a:srgbClr val="FF0000"/>
                </a:solidFill>
              </a:rPr>
              <a:t>1</a:t>
            </a:r>
            <a:r>
              <a:rPr lang="en-US" altLang="zh-TW" sz="4400" dirty="0"/>
              <a:t>:</a:t>
            </a:r>
            <a:r>
              <a:rPr lang="zh-TW" altLang="en-US" sz="4400" dirty="0"/>
              <a:t>新鮮的且形狀完整的葉子注意葉子的紋路及顏色、彩色筆、白紙、噴水器。</a:t>
            </a:r>
            <a:endParaRPr lang="en-US" altLang="zh-TW" sz="4400" dirty="0"/>
          </a:p>
          <a:p>
            <a:r>
              <a:rPr lang="zh-TW" altLang="en-US" sz="4400" dirty="0">
                <a:solidFill>
                  <a:srgbClr val="FF0000"/>
                </a:solidFill>
              </a:rPr>
              <a:t>材料</a:t>
            </a:r>
            <a:r>
              <a:rPr lang="en-US" altLang="zh-TW" sz="4400" dirty="0">
                <a:solidFill>
                  <a:srgbClr val="FF0000"/>
                </a:solidFill>
              </a:rPr>
              <a:t>2</a:t>
            </a:r>
            <a:r>
              <a:rPr lang="en-US" altLang="zh-TW" sz="4400" dirty="0"/>
              <a:t>:</a:t>
            </a:r>
            <a:r>
              <a:rPr lang="zh-TW" altLang="en-US" sz="4400" dirty="0"/>
              <a:t>水彩筆、調色盤、廣告顏料、、日曆紙圖畫紙、透明公文夾、布膠、新鮮葉子。</a:t>
            </a:r>
          </a:p>
        </p:txBody>
      </p:sp>
    </p:spTree>
    <p:extLst>
      <p:ext uri="{BB962C8B-B14F-4D97-AF65-F5344CB8AC3E}">
        <p14:creationId xmlns:p14="http://schemas.microsoft.com/office/powerpoint/2010/main" val="4131019262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392</Words>
  <Application>Microsoft Office PowerPoint</Application>
  <PresentationFormat>寬螢幕</PresentationFormat>
  <Paragraphs>25</Paragraphs>
  <Slides>11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多面向</vt:lpstr>
      <vt:lpstr>藥草喻</vt:lpstr>
      <vt:lpstr>植物拓印藝術 人與自然互動更有趣</vt:lpstr>
      <vt:lpstr>教學活動</vt:lpstr>
      <vt:lpstr>拓印過程要點</vt:lpstr>
      <vt:lpstr>小心取下植物</vt:lpstr>
      <vt:lpstr>風乾保存</vt:lpstr>
      <vt:lpstr>草木有情．人間有愛 </vt:lpstr>
      <vt:lpstr>PowerPoint 簡報</vt:lpstr>
      <vt:lpstr>結語:</vt:lpstr>
      <vt:lpstr>教學步驟</vt:lpstr>
      <vt:lpstr>教學重點—提供給老師事前參考之教學上課時要刪除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wanghj3611@gmail.com</dc:creator>
  <cp:lastModifiedBy>User</cp:lastModifiedBy>
  <cp:revision>8</cp:revision>
  <dcterms:created xsi:type="dcterms:W3CDTF">2026-02-02T11:51:32Z</dcterms:created>
  <dcterms:modified xsi:type="dcterms:W3CDTF">2026-02-03T06:43:46Z</dcterms:modified>
</cp:coreProperties>
</file>