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8" r:id="rId3"/>
    <p:sldId id="258" r:id="rId4"/>
    <p:sldId id="259" r:id="rId5"/>
    <p:sldId id="260" r:id="rId6"/>
    <p:sldId id="262" r:id="rId7"/>
    <p:sldId id="263" r:id="rId8"/>
    <p:sldId id="284" r:id="rId9"/>
    <p:sldId id="261" r:id="rId10"/>
    <p:sldId id="283" r:id="rId11"/>
    <p:sldId id="276" r:id="rId12"/>
    <p:sldId id="282" r:id="rId13"/>
    <p:sldId id="269" r:id="rId14"/>
    <p:sldId id="265" r:id="rId15"/>
    <p:sldId id="281" r:id="rId16"/>
  </p:sldIdLst>
  <p:sldSz cx="18288000" cy="10287000"/>
  <p:notesSz cx="6858000" cy="9144000"/>
  <p:embeddedFontLst>
    <p:embeddedFont>
      <p:font typeface="新蒂焦糖体" panose="02020500000000000000" charset="-12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MS Gothic" panose="020B0609070205080204" pitchFamily="49" charset="-128"/>
      <p:regular r:id="rId24"/>
    </p:embeddedFont>
    <p:embeddedFont>
      <p:font typeface="標楷體" panose="03000509000000000000" pitchFamily="65" charset="-12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5" d="100"/>
          <a:sy n="35" d="100"/>
        </p:scale>
        <p:origin x="558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hj3611@gmail.com" userId="81608260e864f55f" providerId="LiveId" clId="{71F354DA-9AB5-4E7F-8AFF-A4EF335201E2}"/>
    <pc:docChg chg="custSel addSld delSld modSld">
      <pc:chgData name="wanghj3611@gmail.com" userId="81608260e864f55f" providerId="LiveId" clId="{71F354DA-9AB5-4E7F-8AFF-A4EF335201E2}" dt="2026-02-03T06:35:19.007" v="174" actId="1076"/>
      <pc:docMkLst>
        <pc:docMk/>
      </pc:docMkLst>
      <pc:sldChg chg="modSp mod">
        <pc:chgData name="wanghj3611@gmail.com" userId="81608260e864f55f" providerId="LiveId" clId="{71F354DA-9AB5-4E7F-8AFF-A4EF335201E2}" dt="2026-02-03T06:14:44.545" v="21" actId="13926"/>
        <pc:sldMkLst>
          <pc:docMk/>
          <pc:sldMk cId="0" sldId="258"/>
        </pc:sldMkLst>
        <pc:spChg chg="mod">
          <ac:chgData name="wanghj3611@gmail.com" userId="81608260e864f55f" providerId="LiveId" clId="{71F354DA-9AB5-4E7F-8AFF-A4EF335201E2}" dt="2026-02-03T06:14:44.545" v="21" actId="13926"/>
          <ac:spMkLst>
            <pc:docMk/>
            <pc:sldMk cId="0" sldId="258"/>
            <ac:spMk id="4" creationId="{810E66C2-E2F1-444C-B8E9-A1ABA2A426DE}"/>
          </ac:spMkLst>
        </pc:spChg>
        <pc:picChg chg="mod">
          <ac:chgData name="wanghj3611@gmail.com" userId="81608260e864f55f" providerId="LiveId" clId="{71F354DA-9AB5-4E7F-8AFF-A4EF335201E2}" dt="2026-02-03T06:13:51.994" v="16" actId="14100"/>
          <ac:picMkLst>
            <pc:docMk/>
            <pc:sldMk cId="0" sldId="258"/>
            <ac:picMk id="5" creationId="{55690564-58DD-422A-B7E4-22C74D4A7A5B}"/>
          </ac:picMkLst>
        </pc:picChg>
      </pc:sldChg>
      <pc:sldChg chg="modSp mod">
        <pc:chgData name="wanghj3611@gmail.com" userId="81608260e864f55f" providerId="LiveId" clId="{71F354DA-9AB5-4E7F-8AFF-A4EF335201E2}" dt="2026-02-03T06:16:35.703" v="39" actId="13926"/>
        <pc:sldMkLst>
          <pc:docMk/>
          <pc:sldMk cId="0" sldId="259"/>
        </pc:sldMkLst>
        <pc:spChg chg="mod">
          <ac:chgData name="wanghj3611@gmail.com" userId="81608260e864f55f" providerId="LiveId" clId="{71F354DA-9AB5-4E7F-8AFF-A4EF335201E2}" dt="2026-02-03T06:16:35.703" v="39" actId="13926"/>
          <ac:spMkLst>
            <pc:docMk/>
            <pc:sldMk cId="0" sldId="259"/>
            <ac:spMk id="4" creationId="{72CC5096-0538-4D1A-A233-9D107A10867B}"/>
          </ac:spMkLst>
        </pc:spChg>
        <pc:picChg chg="mod">
          <ac:chgData name="wanghj3611@gmail.com" userId="81608260e864f55f" providerId="LiveId" clId="{71F354DA-9AB5-4E7F-8AFF-A4EF335201E2}" dt="2026-02-03T06:14:52.652" v="22" actId="1076"/>
          <ac:picMkLst>
            <pc:docMk/>
            <pc:sldMk cId="0" sldId="259"/>
            <ac:picMk id="5" creationId="{D4534711-40B7-4434-87FA-2677B0BB21E7}"/>
          </ac:picMkLst>
        </pc:picChg>
      </pc:sldChg>
      <pc:sldChg chg="modSp mod">
        <pc:chgData name="wanghj3611@gmail.com" userId="81608260e864f55f" providerId="LiveId" clId="{71F354DA-9AB5-4E7F-8AFF-A4EF335201E2}" dt="2026-02-03T06:17:24.315" v="47" actId="13926"/>
        <pc:sldMkLst>
          <pc:docMk/>
          <pc:sldMk cId="0" sldId="260"/>
        </pc:sldMkLst>
        <pc:spChg chg="mod">
          <ac:chgData name="wanghj3611@gmail.com" userId="81608260e864f55f" providerId="LiveId" clId="{71F354DA-9AB5-4E7F-8AFF-A4EF335201E2}" dt="2026-02-03T06:17:24.315" v="47" actId="13926"/>
          <ac:spMkLst>
            <pc:docMk/>
            <pc:sldMk cId="0" sldId="260"/>
            <ac:spMk id="4" creationId="{4E48F758-1C74-4A15-AD23-CB30734E35FE}"/>
          </ac:spMkLst>
        </pc:spChg>
      </pc:sldChg>
      <pc:sldChg chg="modSp mod">
        <pc:chgData name="wanghj3611@gmail.com" userId="81608260e864f55f" providerId="LiveId" clId="{71F354DA-9AB5-4E7F-8AFF-A4EF335201E2}" dt="2026-02-03T06:24:53.430" v="92" actId="14100"/>
        <pc:sldMkLst>
          <pc:docMk/>
          <pc:sldMk cId="0" sldId="261"/>
        </pc:sldMkLst>
        <pc:picChg chg="mod">
          <ac:chgData name="wanghj3611@gmail.com" userId="81608260e864f55f" providerId="LiveId" clId="{71F354DA-9AB5-4E7F-8AFF-A4EF335201E2}" dt="2026-02-03T06:24:53.430" v="92" actId="14100"/>
          <ac:picMkLst>
            <pc:docMk/>
            <pc:sldMk cId="0" sldId="261"/>
            <ac:picMk id="5" creationId="{69E311F6-8A10-4198-9787-E78379DE9CC5}"/>
          </ac:picMkLst>
        </pc:picChg>
      </pc:sldChg>
      <pc:sldChg chg="modSp mod">
        <pc:chgData name="wanghj3611@gmail.com" userId="81608260e864f55f" providerId="LiveId" clId="{71F354DA-9AB5-4E7F-8AFF-A4EF335201E2}" dt="2026-02-03T06:19:12.376" v="62" actId="255"/>
        <pc:sldMkLst>
          <pc:docMk/>
          <pc:sldMk cId="0" sldId="262"/>
        </pc:sldMkLst>
        <pc:spChg chg="mod">
          <ac:chgData name="wanghj3611@gmail.com" userId="81608260e864f55f" providerId="LiveId" clId="{71F354DA-9AB5-4E7F-8AFF-A4EF335201E2}" dt="2026-02-03T06:19:12.376" v="62" actId="255"/>
          <ac:spMkLst>
            <pc:docMk/>
            <pc:sldMk cId="0" sldId="262"/>
            <ac:spMk id="4" creationId="{1D9DFA6D-7778-47C4-BF9A-1386BC13A30F}"/>
          </ac:spMkLst>
        </pc:spChg>
      </pc:sldChg>
      <pc:sldChg chg="modSp mod">
        <pc:chgData name="wanghj3611@gmail.com" userId="81608260e864f55f" providerId="LiveId" clId="{71F354DA-9AB5-4E7F-8AFF-A4EF335201E2}" dt="2026-02-03T06:24:29.468" v="90" actId="14100"/>
        <pc:sldMkLst>
          <pc:docMk/>
          <pc:sldMk cId="0" sldId="263"/>
        </pc:sldMkLst>
        <pc:picChg chg="mod">
          <ac:chgData name="wanghj3611@gmail.com" userId="81608260e864f55f" providerId="LiveId" clId="{71F354DA-9AB5-4E7F-8AFF-A4EF335201E2}" dt="2026-02-03T06:24:29.468" v="90" actId="14100"/>
          <ac:picMkLst>
            <pc:docMk/>
            <pc:sldMk cId="0" sldId="263"/>
            <ac:picMk id="3" creationId="{0134500D-02E3-44CB-8C1C-EDF4EFF5746F}"/>
          </ac:picMkLst>
        </pc:picChg>
      </pc:sldChg>
      <pc:sldChg chg="modSp mod">
        <pc:chgData name="wanghj3611@gmail.com" userId="81608260e864f55f" providerId="LiveId" clId="{71F354DA-9AB5-4E7F-8AFF-A4EF335201E2}" dt="2026-02-03T06:24:43.188" v="91" actId="14100"/>
        <pc:sldMkLst>
          <pc:docMk/>
          <pc:sldMk cId="0" sldId="264"/>
        </pc:sldMkLst>
        <pc:picChg chg="mod">
          <ac:chgData name="wanghj3611@gmail.com" userId="81608260e864f55f" providerId="LiveId" clId="{71F354DA-9AB5-4E7F-8AFF-A4EF335201E2}" dt="2026-02-03T06:24:43.188" v="91" actId="14100"/>
          <ac:picMkLst>
            <pc:docMk/>
            <pc:sldMk cId="0" sldId="264"/>
            <ac:picMk id="3" creationId="{8EE18256-4C0A-4FED-A222-CDBA7B1FFC62}"/>
          </ac:picMkLst>
        </pc:picChg>
      </pc:sldChg>
      <pc:sldChg chg="modSp mod">
        <pc:chgData name="wanghj3611@gmail.com" userId="81608260e864f55f" providerId="LiveId" clId="{71F354DA-9AB5-4E7F-8AFF-A4EF335201E2}" dt="2026-02-03T06:34:29.699" v="173" actId="14100"/>
        <pc:sldMkLst>
          <pc:docMk/>
          <pc:sldMk cId="0" sldId="265"/>
        </pc:sldMkLst>
        <pc:spChg chg="mod">
          <ac:chgData name="wanghj3611@gmail.com" userId="81608260e864f55f" providerId="LiveId" clId="{71F354DA-9AB5-4E7F-8AFF-A4EF335201E2}" dt="2026-02-03T06:34:04.561" v="167" actId="14100"/>
          <ac:spMkLst>
            <pc:docMk/>
            <pc:sldMk cId="0" sldId="265"/>
            <ac:spMk id="4" creationId="{775B9EAC-DAE4-4893-8F05-17E97F260E96}"/>
          </ac:spMkLst>
        </pc:spChg>
        <pc:picChg chg="mod">
          <ac:chgData name="wanghj3611@gmail.com" userId="81608260e864f55f" providerId="LiveId" clId="{71F354DA-9AB5-4E7F-8AFF-A4EF335201E2}" dt="2026-02-03T06:34:29.699" v="173" actId="14100"/>
          <ac:picMkLst>
            <pc:docMk/>
            <pc:sldMk cId="0" sldId="265"/>
            <ac:picMk id="6" creationId="{0BCF672F-116A-4B92-A0A8-42929BAD58FD}"/>
          </ac:picMkLst>
        </pc:picChg>
      </pc:sldChg>
      <pc:sldChg chg="modSp mod">
        <pc:chgData name="wanghj3611@gmail.com" userId="81608260e864f55f" providerId="LiveId" clId="{71F354DA-9AB5-4E7F-8AFF-A4EF335201E2}" dt="2026-02-03T06:05:08.772" v="13" actId="1076"/>
        <pc:sldMkLst>
          <pc:docMk/>
          <pc:sldMk cId="2657402221" sldId="268"/>
        </pc:sldMkLst>
        <pc:spChg chg="mod">
          <ac:chgData name="wanghj3611@gmail.com" userId="81608260e864f55f" providerId="LiveId" clId="{71F354DA-9AB5-4E7F-8AFF-A4EF335201E2}" dt="2026-02-03T06:05:08.772" v="13" actId="1076"/>
          <ac:spMkLst>
            <pc:docMk/>
            <pc:sldMk cId="2657402221" sldId="268"/>
            <ac:spMk id="2" creationId="{00000000-0000-0000-0000-000000000000}"/>
          </ac:spMkLst>
        </pc:spChg>
        <pc:spChg chg="mod">
          <ac:chgData name="wanghj3611@gmail.com" userId="81608260e864f55f" providerId="LiveId" clId="{71F354DA-9AB5-4E7F-8AFF-A4EF335201E2}" dt="2026-02-03T06:05:06.948" v="12" actId="14100"/>
          <ac:spMkLst>
            <pc:docMk/>
            <pc:sldMk cId="2657402221" sldId="268"/>
            <ac:spMk id="6" creationId="{EB7D7674-6AAE-4869-846E-82FE1E34AA13}"/>
          </ac:spMkLst>
        </pc:spChg>
        <pc:picChg chg="mod">
          <ac:chgData name="wanghj3611@gmail.com" userId="81608260e864f55f" providerId="LiveId" clId="{71F354DA-9AB5-4E7F-8AFF-A4EF335201E2}" dt="2026-02-03T06:04:23.225" v="4" actId="14100"/>
          <ac:picMkLst>
            <pc:docMk/>
            <pc:sldMk cId="2657402221" sldId="268"/>
            <ac:picMk id="7" creationId="{A8EE30B2-DA4A-4191-B551-17CA814011E4}"/>
          </ac:picMkLst>
        </pc:picChg>
      </pc:sldChg>
      <pc:sldChg chg="modSp mod">
        <pc:chgData name="wanghj3611@gmail.com" userId="81608260e864f55f" providerId="LiveId" clId="{71F354DA-9AB5-4E7F-8AFF-A4EF335201E2}" dt="2026-02-03T06:33:14.462" v="157" actId="14100"/>
        <pc:sldMkLst>
          <pc:docMk/>
          <pc:sldMk cId="3042721401" sldId="269"/>
        </pc:sldMkLst>
        <pc:picChg chg="mod">
          <ac:chgData name="wanghj3611@gmail.com" userId="81608260e864f55f" providerId="LiveId" clId="{71F354DA-9AB5-4E7F-8AFF-A4EF335201E2}" dt="2026-02-03T06:33:14.462" v="157" actId="14100"/>
          <ac:picMkLst>
            <pc:docMk/>
            <pc:sldMk cId="3042721401" sldId="269"/>
            <ac:picMk id="5" creationId="{A31518A3-8C01-42EA-A58F-55E3A730D136}"/>
          </ac:picMkLst>
        </pc:picChg>
      </pc:sldChg>
      <pc:sldChg chg="addSp modSp mod">
        <pc:chgData name="wanghj3611@gmail.com" userId="81608260e864f55f" providerId="LiveId" clId="{71F354DA-9AB5-4E7F-8AFF-A4EF335201E2}" dt="2026-02-03T06:28:01.527" v="118" actId="14100"/>
        <pc:sldMkLst>
          <pc:docMk/>
          <pc:sldMk cId="2837664312" sldId="276"/>
        </pc:sldMkLst>
        <pc:picChg chg="mod">
          <ac:chgData name="wanghj3611@gmail.com" userId="81608260e864f55f" providerId="LiveId" clId="{71F354DA-9AB5-4E7F-8AFF-A4EF335201E2}" dt="2026-02-03T06:26:57.361" v="107" actId="14100"/>
          <ac:picMkLst>
            <pc:docMk/>
            <pc:sldMk cId="2837664312" sldId="276"/>
            <ac:picMk id="4" creationId="{DF7AA6FB-A719-4D22-92B5-3C10D7F5AF2E}"/>
          </ac:picMkLst>
        </pc:picChg>
        <pc:picChg chg="add mod">
          <ac:chgData name="wanghj3611@gmail.com" userId="81608260e864f55f" providerId="LiveId" clId="{71F354DA-9AB5-4E7F-8AFF-A4EF335201E2}" dt="2026-02-03T06:27:00.870" v="108" actId="14100"/>
          <ac:picMkLst>
            <pc:docMk/>
            <pc:sldMk cId="2837664312" sldId="276"/>
            <ac:picMk id="6" creationId="{1CA1C409-4CFF-EE24-0B7A-338BC97DCA7B}"/>
          </ac:picMkLst>
        </pc:picChg>
        <pc:picChg chg="add mod">
          <ac:chgData name="wanghj3611@gmail.com" userId="81608260e864f55f" providerId="LiveId" clId="{71F354DA-9AB5-4E7F-8AFF-A4EF335201E2}" dt="2026-02-03T06:28:01.527" v="118" actId="14100"/>
          <ac:picMkLst>
            <pc:docMk/>
            <pc:sldMk cId="2837664312" sldId="276"/>
            <ac:picMk id="8" creationId="{AA397246-46CC-19D6-A4D7-508307332182}"/>
          </ac:picMkLst>
        </pc:picChg>
      </pc:sldChg>
      <pc:sldChg chg="addSp delSp modSp mod">
        <pc:chgData name="wanghj3611@gmail.com" userId="81608260e864f55f" providerId="LiveId" clId="{71F354DA-9AB5-4E7F-8AFF-A4EF335201E2}" dt="2026-02-03T06:24:15.712" v="89" actId="1076"/>
        <pc:sldMkLst>
          <pc:docMk/>
          <pc:sldMk cId="624057206" sldId="278"/>
        </pc:sldMkLst>
        <pc:picChg chg="del mod">
          <ac:chgData name="wanghj3611@gmail.com" userId="81608260e864f55f" providerId="LiveId" clId="{71F354DA-9AB5-4E7F-8AFF-A4EF335201E2}" dt="2026-02-03T06:24:07.562" v="87" actId="478"/>
          <ac:picMkLst>
            <pc:docMk/>
            <pc:sldMk cId="624057206" sldId="278"/>
            <ac:picMk id="5" creationId="{E3CD9DC2-5AC3-4F13-84A4-A980E10B8031}"/>
          </ac:picMkLst>
        </pc:picChg>
        <pc:picChg chg="add mod">
          <ac:chgData name="wanghj3611@gmail.com" userId="81608260e864f55f" providerId="LiveId" clId="{71F354DA-9AB5-4E7F-8AFF-A4EF335201E2}" dt="2026-02-03T06:24:15.712" v="89" actId="1076"/>
          <ac:picMkLst>
            <pc:docMk/>
            <pc:sldMk cId="624057206" sldId="278"/>
            <ac:picMk id="6" creationId="{6091DEF2-F1E0-4146-3741-7D584ABC9F3D}"/>
          </ac:picMkLst>
        </pc:picChg>
      </pc:sldChg>
      <pc:sldChg chg="modSp mod">
        <pc:chgData name="wanghj3611@gmail.com" userId="81608260e864f55f" providerId="LiveId" clId="{71F354DA-9AB5-4E7F-8AFF-A4EF335201E2}" dt="2026-02-03T06:21:24.940" v="79" actId="13926"/>
        <pc:sldMkLst>
          <pc:docMk/>
          <pc:sldMk cId="2276957839" sldId="279"/>
        </pc:sldMkLst>
        <pc:spChg chg="mod">
          <ac:chgData name="wanghj3611@gmail.com" userId="81608260e864f55f" providerId="LiveId" clId="{71F354DA-9AB5-4E7F-8AFF-A4EF335201E2}" dt="2026-02-03T06:21:24.940" v="79" actId="13926"/>
          <ac:spMkLst>
            <pc:docMk/>
            <pc:sldMk cId="2276957839" sldId="279"/>
            <ac:spMk id="4" creationId="{1D9DFA6D-7778-47C4-BF9A-1386BC13A30F}"/>
          </ac:spMkLst>
        </pc:spChg>
      </pc:sldChg>
      <pc:sldChg chg="modSp mod">
        <pc:chgData name="wanghj3611@gmail.com" userId="81608260e864f55f" providerId="LiveId" clId="{71F354DA-9AB5-4E7F-8AFF-A4EF335201E2}" dt="2026-02-03T06:20:15.376" v="72" actId="13926"/>
        <pc:sldMkLst>
          <pc:docMk/>
          <pc:sldMk cId="2163593122" sldId="280"/>
        </pc:sldMkLst>
        <pc:spChg chg="mod">
          <ac:chgData name="wanghj3611@gmail.com" userId="81608260e864f55f" providerId="LiveId" clId="{71F354DA-9AB5-4E7F-8AFF-A4EF335201E2}" dt="2026-02-03T06:20:15.376" v="72" actId="13926"/>
          <ac:spMkLst>
            <pc:docMk/>
            <pc:sldMk cId="2163593122" sldId="280"/>
            <ac:spMk id="4" creationId="{1D9DFA6D-7778-47C4-BF9A-1386BC13A30F}"/>
          </ac:spMkLst>
        </pc:spChg>
      </pc:sldChg>
      <pc:sldChg chg="addSp modSp mod">
        <pc:chgData name="wanghj3611@gmail.com" userId="81608260e864f55f" providerId="LiveId" clId="{71F354DA-9AB5-4E7F-8AFF-A4EF335201E2}" dt="2026-02-03T06:32:58.649" v="153" actId="1076"/>
        <pc:sldMkLst>
          <pc:docMk/>
          <pc:sldMk cId="1487961700" sldId="281"/>
        </pc:sldMkLst>
        <pc:picChg chg="add mod">
          <ac:chgData name="wanghj3611@gmail.com" userId="81608260e864f55f" providerId="LiveId" clId="{71F354DA-9AB5-4E7F-8AFF-A4EF335201E2}" dt="2026-02-03T06:31:00.115" v="145" actId="14100"/>
          <ac:picMkLst>
            <pc:docMk/>
            <pc:sldMk cId="1487961700" sldId="281"/>
            <ac:picMk id="4" creationId="{505A6FD7-AD59-A2EE-0342-45548C323279}"/>
          </ac:picMkLst>
        </pc:picChg>
        <pc:picChg chg="mod">
          <ac:chgData name="wanghj3611@gmail.com" userId="81608260e864f55f" providerId="LiveId" clId="{71F354DA-9AB5-4E7F-8AFF-A4EF335201E2}" dt="2026-02-03T06:30:11.341" v="137" actId="14100"/>
          <ac:picMkLst>
            <pc:docMk/>
            <pc:sldMk cId="1487961700" sldId="281"/>
            <ac:picMk id="5" creationId="{68390DAA-D477-41C2-A8E0-7AD1E78A1DD4}"/>
          </ac:picMkLst>
        </pc:picChg>
        <pc:picChg chg="add mod">
          <ac:chgData name="wanghj3611@gmail.com" userId="81608260e864f55f" providerId="LiveId" clId="{71F354DA-9AB5-4E7F-8AFF-A4EF335201E2}" dt="2026-02-03T06:32:58.649" v="153" actId="1076"/>
          <ac:picMkLst>
            <pc:docMk/>
            <pc:sldMk cId="1487961700" sldId="281"/>
            <ac:picMk id="7" creationId="{C74BC5EC-ADF2-5700-5977-8C2118DCDE68}"/>
          </ac:picMkLst>
        </pc:picChg>
      </pc:sldChg>
      <pc:sldChg chg="modSp mod">
        <pc:chgData name="wanghj3611@gmail.com" userId="81608260e864f55f" providerId="LiveId" clId="{71F354DA-9AB5-4E7F-8AFF-A4EF335201E2}" dt="2026-02-03T06:35:19.007" v="174" actId="1076"/>
        <pc:sldMkLst>
          <pc:docMk/>
          <pc:sldMk cId="3599767894" sldId="282"/>
        </pc:sldMkLst>
        <pc:picChg chg="mod">
          <ac:chgData name="wanghj3611@gmail.com" userId="81608260e864f55f" providerId="LiveId" clId="{71F354DA-9AB5-4E7F-8AFF-A4EF335201E2}" dt="2026-02-03T06:35:19.007" v="174" actId="1076"/>
          <ac:picMkLst>
            <pc:docMk/>
            <pc:sldMk cId="3599767894" sldId="282"/>
            <ac:picMk id="3" creationId="{37D5E87B-9117-4F81-B917-33AFC4119E83}"/>
          </ac:picMkLst>
        </pc:picChg>
      </pc:sldChg>
      <pc:sldChg chg="addSp modSp mod">
        <pc:chgData name="wanghj3611@gmail.com" userId="81608260e864f55f" providerId="LiveId" clId="{71F354DA-9AB5-4E7F-8AFF-A4EF335201E2}" dt="2026-02-03T06:29:29.128" v="129" actId="14100"/>
        <pc:sldMkLst>
          <pc:docMk/>
          <pc:sldMk cId="2354351271" sldId="283"/>
        </pc:sldMkLst>
        <pc:picChg chg="mod">
          <ac:chgData name="wanghj3611@gmail.com" userId="81608260e864f55f" providerId="LiveId" clId="{71F354DA-9AB5-4E7F-8AFF-A4EF335201E2}" dt="2026-02-03T06:25:22.545" v="99" actId="14100"/>
          <ac:picMkLst>
            <pc:docMk/>
            <pc:sldMk cId="2354351271" sldId="283"/>
            <ac:picMk id="3" creationId="{6875B04C-4CD9-4329-8880-1E6929BFB69F}"/>
          </ac:picMkLst>
        </pc:picChg>
        <pc:picChg chg="add mod">
          <ac:chgData name="wanghj3611@gmail.com" userId="81608260e864f55f" providerId="LiveId" clId="{71F354DA-9AB5-4E7F-8AFF-A4EF335201E2}" dt="2026-02-03T06:29:29.128" v="129" actId="14100"/>
          <ac:picMkLst>
            <pc:docMk/>
            <pc:sldMk cId="2354351271" sldId="283"/>
            <ac:picMk id="5" creationId="{470A52B3-049B-70B5-059C-5F7110B0980F}"/>
          </ac:picMkLst>
        </pc:picChg>
      </pc:sldChg>
      <pc:sldChg chg="new del">
        <pc:chgData name="wanghj3611@gmail.com" userId="81608260e864f55f" providerId="LiveId" clId="{71F354DA-9AB5-4E7F-8AFF-A4EF335201E2}" dt="2026-02-03T06:23:58.035" v="86" actId="47"/>
        <pc:sldMkLst>
          <pc:docMk/>
          <pc:sldMk cId="2021849695" sldId="28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" y="3429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C65E862-721A-461B-9A55-533C94CDB82E}"/>
              </a:ext>
            </a:extLst>
          </p:cNvPr>
          <p:cNvSpPr txBox="1"/>
          <p:nvPr/>
        </p:nvSpPr>
        <p:spPr>
          <a:xfrm>
            <a:off x="4343400" y="876300"/>
            <a:ext cx="9601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TW" altLang="en-US" sz="7200" b="1" i="0" u="none" strike="noStrike" kern="1200" cap="none" spc="-75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 panose="020F0302020204030204"/>
                <a:ea typeface="新細明體" panose="02020500000000000000" pitchFamily="18" charset="-120"/>
                <a:cs typeface="+mj-cs"/>
              </a:rPr>
              <a:t>火宅喻</a:t>
            </a:r>
            <a:r>
              <a:rPr kumimoji="0" lang="en-US" altLang="zh-TW" sz="7200" b="1" i="0" u="none" strike="noStrike" kern="1200" cap="none" spc="-75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 panose="020F0302020204030204"/>
                <a:ea typeface="新細明體" panose="02020500000000000000" pitchFamily="18" charset="-120"/>
                <a:cs typeface="+mj-cs"/>
              </a:rPr>
              <a:t>---</a:t>
            </a:r>
            <a:r>
              <a:rPr kumimoji="0" lang="zh-TW" altLang="en-US" sz="7200" b="1" i="0" u="none" strike="noStrike" kern="1200" cap="none" spc="-75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 panose="020F0302020204030204"/>
                <a:ea typeface="新細明體" panose="02020500000000000000" pitchFamily="18" charset="-120"/>
                <a:cs typeface="+mj-cs"/>
              </a:rPr>
              <a:t>防災減災</a:t>
            </a:r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9EF32FF-267B-4D1A-BDC7-40AE6D2DB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129868"/>
            <a:ext cx="14478000" cy="67861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57200" y="889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B7D7674-6AAE-4869-846E-82FE1E34AA13}"/>
              </a:ext>
            </a:extLst>
          </p:cNvPr>
          <p:cNvSpPr txBox="1"/>
          <p:nvPr/>
        </p:nvSpPr>
        <p:spPr>
          <a:xfrm>
            <a:off x="228600" y="266700"/>
            <a:ext cx="1356360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【Verse 1】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從前從前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有一座很古老的大宅年久失修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棟樑腐敗裡面的人還在一群孩子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嬉戲打鬧遲遲不肯離開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沒有發現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烈火已經悄悄爬上窗台</a:t>
            </a:r>
            <a:endParaRPr lang="zh-TW" altLang="en-US" sz="7200" b="1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8EE30B2-DA4A-4191-B551-17CA81401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200" y="1714500"/>
            <a:ext cx="4953000" cy="845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402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810E66C2-E2F1-444C-B8E9-A1ABA2A426DE}"/>
              </a:ext>
            </a:extLst>
          </p:cNvPr>
          <p:cNvSpPr txBox="1"/>
          <p:nvPr/>
        </p:nvSpPr>
        <p:spPr>
          <a:xfrm>
            <a:off x="1066800" y="342900"/>
            <a:ext cx="11506200" cy="9694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/>
              <a:t>【Pre-Chorus】</a:t>
            </a:r>
          </a:p>
          <a:p>
            <a:r>
              <a:rPr lang="zh-TW" altLang="en-US" sz="7200" b="1" dirty="0"/>
              <a:t>生老病死的憂患</a:t>
            </a:r>
          </a:p>
          <a:p>
            <a:r>
              <a:rPr lang="zh-TW" altLang="en-US" sz="7200" b="1" dirty="0"/>
              <a:t>像是無聲的節拍</a:t>
            </a:r>
          </a:p>
          <a:p>
            <a:r>
              <a:rPr lang="zh-TW" altLang="en-US" sz="7200" b="1" dirty="0">
                <a:highlight>
                  <a:srgbClr val="FFFF00"/>
                </a:highlight>
              </a:rPr>
              <a:t>孩子們始終沉溺</a:t>
            </a:r>
          </a:p>
          <a:p>
            <a:r>
              <a:rPr lang="zh-TW" altLang="en-US" sz="7200" b="1" dirty="0">
                <a:highlight>
                  <a:srgbClr val="FFFF00"/>
                </a:highlight>
              </a:rPr>
              <a:t>瞬間虛假的痛快</a:t>
            </a:r>
          </a:p>
          <a:p>
            <a:r>
              <a:rPr lang="zh-TW" altLang="en-US" sz="7200" b="1" dirty="0"/>
              <a:t>長者父親在門外</a:t>
            </a:r>
          </a:p>
          <a:p>
            <a:r>
              <a:rPr lang="zh-TW" altLang="en-US" sz="7200" b="1" dirty="0"/>
              <a:t>焦急地對屋內大喊</a:t>
            </a:r>
          </a:p>
          <a:p>
            <a:r>
              <a:rPr lang="zh-TW" altLang="en-US" sz="7200" b="1" dirty="0"/>
              <a:t>別再徘徊</a:t>
            </a:r>
          </a:p>
          <a:p>
            <a:r>
              <a:rPr lang="zh-TW" altLang="en-US" sz="7200" b="1" dirty="0"/>
              <a:t>這裡危險趕快出來趕快出來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5690564-58DD-422A-B7E4-22C74D4A7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0" y="3086100"/>
            <a:ext cx="4605806" cy="68953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2CC5096-0538-4D1A-A233-9D107A10867B}"/>
              </a:ext>
            </a:extLst>
          </p:cNvPr>
          <p:cNvSpPr txBox="1"/>
          <p:nvPr/>
        </p:nvSpPr>
        <p:spPr>
          <a:xfrm>
            <a:off x="152400" y="419100"/>
            <a:ext cx="15468600" cy="877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【</a:t>
            </a:r>
            <a:r>
              <a:rPr lang="en-US" altLang="zh-TW" sz="4800" b="1" dirty="0"/>
              <a:t>Chorus】</a:t>
            </a:r>
          </a:p>
          <a:p>
            <a:r>
              <a:rPr lang="zh-TW" altLang="en-US" sz="5400" b="1" dirty="0"/>
              <a:t>告訴孩子  走出火宅奔向那寬闊的未來</a:t>
            </a:r>
          </a:p>
          <a:p>
            <a:r>
              <a:rPr lang="zh-TW" altLang="en-US" sz="5400" b="1" dirty="0"/>
              <a:t>外面有好玩的羊車鹿車牛車  隨你挑選期待 </a:t>
            </a:r>
            <a:endParaRPr lang="en-US" altLang="zh-TW" sz="5400" b="1" dirty="0"/>
          </a:p>
          <a:p>
            <a:r>
              <a:rPr lang="zh-TW" altLang="en-US" sz="5400" b="1" dirty="0">
                <a:highlight>
                  <a:srgbClr val="FFFF00"/>
                </a:highlight>
              </a:rPr>
              <a:t>    這是長者父親巧妙的慈悲與安排</a:t>
            </a:r>
          </a:p>
          <a:p>
            <a:r>
              <a:rPr lang="zh-TW" altLang="en-US" sz="5400" b="1" dirty="0"/>
              <a:t>只為了  </a:t>
            </a:r>
            <a:r>
              <a:rPr lang="zh-TW" altLang="en-US" sz="5400" b="1" dirty="0">
                <a:solidFill>
                  <a:srgbClr val="FF0000"/>
                </a:solidFill>
                <a:highlight>
                  <a:srgbClr val="FFFF00"/>
                </a:highlight>
              </a:rPr>
              <a:t>帶你脫離這一場人生的苦海</a:t>
            </a:r>
          </a:p>
          <a:p>
            <a:r>
              <a:rPr lang="zh-TW" altLang="en-US" sz="6000" b="1" dirty="0"/>
              <a:t>看看那大白牛車 </a:t>
            </a:r>
          </a:p>
          <a:p>
            <a:r>
              <a:rPr lang="zh-TW" altLang="en-US" sz="6000" b="1" dirty="0"/>
              <a:t>載著最珍貴純粹的大愛     無上的智慧</a:t>
            </a:r>
          </a:p>
          <a:p>
            <a:r>
              <a:rPr lang="zh-TW" altLang="en-US" sz="6000" b="1" dirty="0">
                <a:solidFill>
                  <a:srgbClr val="FF0000"/>
                </a:solidFill>
                <a:highlight>
                  <a:srgbClr val="FFFF00"/>
                </a:highlight>
              </a:rPr>
              <a:t>讓我們終於撥開了長久的塵埃    不再受到束縛</a:t>
            </a:r>
          </a:p>
          <a:p>
            <a:r>
              <a:rPr lang="zh-TW" altLang="en-US" sz="6000" b="1" dirty="0">
                <a:solidFill>
                  <a:srgbClr val="FF0000"/>
                </a:solidFill>
                <a:highlight>
                  <a:srgbClr val="FFFF00"/>
                </a:highlight>
              </a:rPr>
              <a:t>心靈從此自由自在</a:t>
            </a:r>
            <a:r>
              <a:rPr lang="en-US" altLang="zh-TW" sz="6000" b="1" dirty="0">
                <a:solidFill>
                  <a:srgbClr val="FF0000"/>
                </a:solidFill>
                <a:highlight>
                  <a:srgbClr val="FFFF00"/>
                </a:highlight>
              </a:rPr>
              <a:t>(</a:t>
            </a:r>
            <a:r>
              <a:rPr lang="zh-TW" altLang="en-US" sz="6000" b="1" dirty="0">
                <a:solidFill>
                  <a:srgbClr val="FF0000"/>
                </a:solidFill>
                <a:highlight>
                  <a:srgbClr val="FFFF00"/>
                </a:highlight>
              </a:rPr>
              <a:t>自由自在</a:t>
            </a:r>
            <a:r>
              <a:rPr lang="en-US" altLang="zh-TW" sz="6000" b="1" dirty="0">
                <a:solidFill>
                  <a:srgbClr val="FF0000"/>
                </a:solidFill>
                <a:highlight>
                  <a:srgbClr val="FFFF00"/>
                </a:highlight>
              </a:rPr>
              <a:t>)</a:t>
            </a:r>
          </a:p>
          <a:p>
            <a:r>
              <a:rPr lang="zh-TW" altLang="en-US" sz="6000" b="1" dirty="0"/>
              <a:t>那是長者父親  給我們此生最豪華的交代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4534711-40B7-4434-87FA-2677B0BB21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2647" y="800100"/>
            <a:ext cx="2396006" cy="20185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4E48F758-1C74-4A15-AD23-CB30734E35FE}"/>
              </a:ext>
            </a:extLst>
          </p:cNvPr>
          <p:cNvSpPr txBox="1"/>
          <p:nvPr/>
        </p:nvSpPr>
        <p:spPr>
          <a:xfrm>
            <a:off x="457200" y="1562100"/>
            <a:ext cx="15163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【Outro】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火光遠去 歡喜踴躍 坐上寶車 遊於無畏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大白牛車 穿過林野 安穩快樂 何等自在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大乘世界 無比廣闊 清淨第一 慈悲大愛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大乘世界 無比廣闊 清淨第一 慈悲大愛</a:t>
            </a:r>
          </a:p>
          <a:p>
            <a:endParaRPr lang="zh-TW" altLang="en-US" sz="4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036" y="1905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068232"/>
            <a:ext cx="10335286" cy="150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00"/>
              </a:lnSpc>
            </a:pPr>
            <a:endParaRPr lang="en-US" sz="9000" dirty="0">
              <a:solidFill>
                <a:srgbClr val="373634"/>
              </a:solidFill>
              <a:latin typeface="新蒂焦糖体"/>
              <a:ea typeface="新蒂焦糖体"/>
              <a:cs typeface="新蒂焦糖体"/>
              <a:sym typeface="新蒂焦糖体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1D9DFA6D-7778-47C4-BF9A-1386BC13A30F}"/>
              </a:ext>
            </a:extLst>
          </p:cNvPr>
          <p:cNvSpPr txBox="1"/>
          <p:nvPr/>
        </p:nvSpPr>
        <p:spPr>
          <a:xfrm>
            <a:off x="152400" y="571501"/>
            <a:ext cx="17602200" cy="9694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2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為何豪宅變火宅</a:t>
            </a:r>
            <a:r>
              <a:rPr lang="en-US" altLang="zh-TW" sz="72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  <a:p>
            <a:endParaRPr lang="en-US" altLang="zh-TW" sz="6600" b="1" dirty="0">
              <a:highlight>
                <a:srgbClr val="FFFF00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6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「貪」是三毒之首。</a:t>
            </a:r>
            <a:endParaRPr lang="en-US" altLang="zh-TW" sz="6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6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三毒者之即是貪、嗔、痴的根本煩惱。</a:t>
            </a:r>
            <a:endParaRPr lang="en-US" altLang="zh-TW" sz="6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6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「貪欲」貪戀</a:t>
            </a:r>
            <a:r>
              <a:rPr lang="zh-TW" altLang="en-US" sz="66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五欲：「財、色、名、食、睡</a:t>
            </a:r>
            <a:r>
              <a:rPr lang="zh-TW" altLang="en-US" sz="6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。」</a:t>
            </a:r>
            <a:endParaRPr lang="en-US" altLang="zh-TW" sz="6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6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6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對於六塵「</a:t>
            </a:r>
            <a:r>
              <a:rPr lang="zh-TW" altLang="en-US" sz="6600" b="1" dirty="0">
                <a:solidFill>
                  <a:srgbClr val="FF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色、聲、香、味、觸、法</a:t>
            </a:r>
            <a:r>
              <a:rPr lang="zh-TW" altLang="en-US" sz="6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。」而生染著之心，永無厭足。</a:t>
            </a:r>
          </a:p>
          <a:p>
            <a:endParaRPr lang="zh-TW" altLang="en-US" sz="4800" dirty="0"/>
          </a:p>
          <a:p>
            <a:endParaRPr lang="zh-TW" alt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0134500D-02E3-44CB-8C1C-EDF4EFF57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257300"/>
            <a:ext cx="13868400" cy="7848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6717460-421B-4730-8769-0B02E4659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0"/>
            <a:ext cx="12268200" cy="1028700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C4EB2CF5-BFA0-4295-BE75-D8DA6B50C1E7}"/>
              </a:ext>
            </a:extLst>
          </p:cNvPr>
          <p:cNvSpPr txBox="1"/>
          <p:nvPr/>
        </p:nvSpPr>
        <p:spPr>
          <a:xfrm>
            <a:off x="7620000" y="2552700"/>
            <a:ext cx="3581400" cy="293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BDF8AB16-EAAE-47AC-9E89-21D4043BC265}"/>
              </a:ext>
            </a:extLst>
          </p:cNvPr>
          <p:cNvSpPr txBox="1"/>
          <p:nvPr/>
        </p:nvSpPr>
        <p:spPr>
          <a:xfrm>
            <a:off x="1764405" y="8724900"/>
            <a:ext cx="1198276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/>
              <a:t>每天盲茫忙追求，到頭一場空</a:t>
            </a:r>
            <a:endParaRPr lang="en-US" altLang="zh-TW" sz="4000" dirty="0"/>
          </a:p>
          <a:p>
            <a:r>
              <a:rPr lang="zh-TW" altLang="en-US" sz="4000" dirty="0"/>
              <a:t>都不知最重要做好自己這一生功課及回歸心靈的平靜</a:t>
            </a:r>
            <a:endParaRPr lang="en-US" altLang="zh-TW" sz="4000" dirty="0"/>
          </a:p>
          <a:p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016938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317" y="34506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068232"/>
            <a:ext cx="10335286" cy="150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00"/>
              </a:lnSpc>
            </a:pPr>
            <a:endParaRPr lang="en-US" sz="9000" dirty="0">
              <a:solidFill>
                <a:srgbClr val="373634"/>
              </a:solidFill>
              <a:latin typeface="新蒂焦糖体"/>
              <a:ea typeface="新蒂焦糖体"/>
              <a:cs typeface="新蒂焦糖体"/>
              <a:sym typeface="新蒂焦糖体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269DBE4C-A7A1-40F6-8E04-1F5677109968}"/>
              </a:ext>
            </a:extLst>
          </p:cNvPr>
          <p:cNvSpPr txBox="1"/>
          <p:nvPr/>
        </p:nvSpPr>
        <p:spPr>
          <a:xfrm>
            <a:off x="1447800" y="-138255"/>
            <a:ext cx="5538877" cy="2703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5"/>
              </a:spcBef>
            </a:pPr>
            <a:endParaRPr lang="en-US" altLang="zh-TW" sz="4800" dirty="0">
              <a:effectLst/>
              <a:latin typeface="MS Gothic" panose="020B0609070205080204" pitchFamily="49" charset="-128"/>
              <a:ea typeface="標楷體" panose="03000509000000000000" pitchFamily="65" charset="-120"/>
              <a:cs typeface="MS Gothic" panose="020B0609070205080204" pitchFamily="49" charset="-128"/>
            </a:endParaRPr>
          </a:p>
          <a:p>
            <a:pPr>
              <a:spcBef>
                <a:spcPts val="55"/>
              </a:spcBef>
            </a:pPr>
            <a:r>
              <a:rPr lang="zh-TW" altLang="en-US" sz="7200" dirty="0">
                <a:latin typeface="MS Gothic" panose="020B0609070205080204" pitchFamily="49" charset="-128"/>
                <a:ea typeface="標楷體" panose="03000509000000000000" pitchFamily="65" charset="-120"/>
                <a:cs typeface="MS Gothic" panose="020B0609070205080204" pitchFamily="49" charset="-128"/>
              </a:rPr>
              <a:t>靜心禪繞畫</a:t>
            </a:r>
            <a:r>
              <a:rPr lang="en-US" altLang="zh-TW" sz="7200" dirty="0">
                <a:latin typeface="MS Gothic" panose="020B0609070205080204" pitchFamily="49" charset="-128"/>
                <a:ea typeface="標楷體" panose="03000509000000000000" pitchFamily="65" charset="-120"/>
                <a:cs typeface="MS Gothic" panose="020B0609070205080204" pitchFamily="49" charset="-128"/>
              </a:rPr>
              <a:t>:</a:t>
            </a:r>
            <a:endParaRPr lang="zh-TW" altLang="en-US" sz="7200" dirty="0">
              <a:latin typeface="MS Gothic" panose="020B0609070205080204" pitchFamily="49" charset="-128"/>
              <a:ea typeface="標楷體" panose="03000509000000000000" pitchFamily="65" charset="-120"/>
              <a:cs typeface="MS Gothic" panose="020B0609070205080204" pitchFamily="49" charset="-128"/>
            </a:endParaRPr>
          </a:p>
          <a:p>
            <a:pPr>
              <a:spcBef>
                <a:spcPts val="55"/>
              </a:spcBef>
            </a:pPr>
            <a:endParaRPr lang="en-US" altLang="zh-TW" sz="4800" dirty="0">
              <a:latin typeface="MS Gothic" panose="020B0609070205080204" pitchFamily="49" charset="-128"/>
              <a:ea typeface="標楷體" panose="03000509000000000000" pitchFamily="65" charset="-120"/>
              <a:cs typeface="MS Gothic" panose="020B0609070205080204" pitchFamily="49" charset="-128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CE658F3-76E1-4CF9-B7FB-F3263DCCD5D0}"/>
              </a:ext>
            </a:extLst>
          </p:cNvPr>
          <p:cNvSpPr txBox="1"/>
          <p:nvPr/>
        </p:nvSpPr>
        <p:spPr>
          <a:xfrm>
            <a:off x="1752600" y="2040275"/>
            <a:ext cx="14554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/>
              <a:t>深呼吸、慢慢吐氣！每天給自己一點時間，透過一張紙，一支筆，放鬆、放慢，與自己獨處；想一想，今天有哪些值得感恩的</a:t>
            </a:r>
            <a:endParaRPr lang="en-US" altLang="zh-TW" sz="4000" b="1" dirty="0"/>
          </a:p>
          <a:p>
            <a:r>
              <a:rPr lang="zh-TW" altLang="en-US" sz="4000" b="1" dirty="0"/>
              <a:t>人、事呢</a:t>
            </a:r>
            <a:r>
              <a:rPr lang="en-US" altLang="zh-TW" sz="4000" b="1" dirty="0"/>
              <a:t>?</a:t>
            </a:r>
          </a:p>
          <a:p>
            <a:r>
              <a:rPr lang="zh-TW" altLang="en-US" sz="4000" b="1" dirty="0"/>
              <a:t>用簡單的動作重複做，不順手時記得轉紙就是轉心念，內化成自然！不糾結畫得好不好，每次的畫都是一個開始永遠有下一張！沒有錯誤，錯誤只是一個新的機會！享受每個當下，過去的已過去，未來的還沒發生，當下此刻是你能掌握的，記得呼吸，沉穩的筆劃，專注在當下！慢慢靜下來。 找到自己，欣賞自己，</a:t>
            </a:r>
            <a:endParaRPr lang="en-US" altLang="zh-TW" sz="4000" b="1" dirty="0"/>
          </a:p>
          <a:p>
            <a:r>
              <a:rPr lang="zh-TW" altLang="en-US" sz="4000" b="1" dirty="0"/>
              <a:t>也欣賞他人，每個人的作品都是獨一無二的！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166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3FA5F7B-BB59-4B07-A15D-A40420426E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952500"/>
            <a:ext cx="833755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51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7479" y="-9831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068232"/>
            <a:ext cx="10335286" cy="150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0" b="0" i="0" u="none" strike="noStrike" kern="1200" cap="none" spc="0" normalizeH="0" baseline="0" noProof="0" dirty="0">
              <a:ln>
                <a:noFill/>
              </a:ln>
              <a:solidFill>
                <a:srgbClr val="373634"/>
              </a:solidFill>
              <a:effectLst/>
              <a:uLnTx/>
              <a:uFillTx/>
              <a:latin typeface="新蒂焦糖体"/>
              <a:ea typeface="新蒂焦糖体"/>
              <a:cs typeface="新蒂焦糖体"/>
              <a:sym typeface="新蒂焦糖体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F7AA6FB-A719-4D22-92B5-3C10D7F5A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7607" y="-453980"/>
            <a:ext cx="18682957" cy="10998324"/>
          </a:xfrm>
          <a:prstGeom prst="rect">
            <a:avLst/>
          </a:prstGeom>
        </p:spPr>
      </p:pic>
      <p:pic>
        <p:nvPicPr>
          <p:cNvPr id="6" name="圖片 5" descr="一張含有 花, 藝術, 寫生, 圖案 的圖片&#10;&#10;AI 產生的內容可能不正確。">
            <a:extLst>
              <a:ext uri="{FF2B5EF4-FFF2-40B4-BE49-F238E27FC236}">
                <a16:creationId xmlns:a16="http://schemas.microsoft.com/office/drawing/2014/main" id="{1CA1C409-4CFF-EE24-0B7A-338BC97DC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1390" y="6333799"/>
            <a:ext cx="5636610" cy="390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664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37D5E87B-9117-4F81-B917-33AFC4119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349"/>
            <a:ext cx="16459200" cy="967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767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192" y="-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31518A3-8C01-42EA-A58F-55E3A730D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1257300"/>
            <a:ext cx="10821337" cy="744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721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75" y="2667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2667000" y="1485900"/>
            <a:ext cx="10335286" cy="150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00"/>
              </a:lnSpc>
            </a:pPr>
            <a:endParaRPr lang="en-US" sz="9000" dirty="0">
              <a:solidFill>
                <a:srgbClr val="373634"/>
              </a:solidFill>
              <a:latin typeface="新蒂焦糖体"/>
              <a:ea typeface="新蒂焦糖体"/>
              <a:cs typeface="新蒂焦糖体"/>
              <a:sym typeface="新蒂焦糖体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75B9EAC-DAE4-4893-8F05-17E97F260E96}"/>
              </a:ext>
            </a:extLst>
          </p:cNvPr>
          <p:cNvSpPr txBox="1"/>
          <p:nvPr/>
        </p:nvSpPr>
        <p:spPr>
          <a:xfrm>
            <a:off x="3251561" y="824180"/>
            <a:ext cx="289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b="1" dirty="0">
                <a:highlight>
                  <a:srgbClr val="FFFF00"/>
                </a:highlight>
              </a:rPr>
              <a:t>結語</a:t>
            </a:r>
            <a:r>
              <a:rPr lang="en-US" altLang="zh-TW" sz="8000" b="1" dirty="0">
                <a:highlight>
                  <a:srgbClr val="FFFF00"/>
                </a:highlight>
              </a:rPr>
              <a:t>:</a:t>
            </a:r>
            <a:endParaRPr lang="zh-TW" altLang="en-US" sz="8000" b="1" dirty="0">
              <a:highlight>
                <a:srgbClr val="FFFF00"/>
              </a:highlight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BCF672F-116A-4B92-A0A8-42929BAD5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561" y="2272505"/>
            <a:ext cx="12341525" cy="832271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166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8390DAA-D477-41C2-A8E0-7AD1E78A1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-39704"/>
            <a:ext cx="13563600" cy="1092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961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475</Words>
  <Application>Microsoft Office PowerPoint</Application>
  <PresentationFormat>自訂</PresentationFormat>
  <Paragraphs>48</Paragraphs>
  <Slides>15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2" baseType="lpstr">
      <vt:lpstr>Calibri</vt:lpstr>
      <vt:lpstr>新蒂焦糖体</vt:lpstr>
      <vt:lpstr>標楷體</vt:lpstr>
      <vt:lpstr>Arial</vt:lpstr>
      <vt:lpstr>MS Gothic</vt:lpstr>
      <vt:lpstr>Calibri Light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給</dc:title>
  <dc:creator>User</dc:creator>
  <cp:lastModifiedBy>User</cp:lastModifiedBy>
  <cp:revision>23</cp:revision>
  <dcterms:created xsi:type="dcterms:W3CDTF">2006-08-16T00:00:00Z</dcterms:created>
  <dcterms:modified xsi:type="dcterms:W3CDTF">2026-09-05T12:18:09Z</dcterms:modified>
  <dc:identifier>DAHALOrsR68</dc:identifier>
</cp:coreProperties>
</file>