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2" r:id="rId1"/>
  </p:sldMasterIdLst>
  <p:sldIdLst>
    <p:sldId id="302" r:id="rId2"/>
    <p:sldId id="307" r:id="rId3"/>
    <p:sldId id="309" r:id="rId4"/>
    <p:sldId id="308" r:id="rId5"/>
    <p:sldId id="315" r:id="rId6"/>
    <p:sldId id="294" r:id="rId7"/>
    <p:sldId id="299" r:id="rId8"/>
    <p:sldId id="300" r:id="rId9"/>
    <p:sldId id="301" r:id="rId10"/>
    <p:sldId id="298" r:id="rId11"/>
    <p:sldId id="293" r:id="rId12"/>
    <p:sldId id="292" r:id="rId13"/>
    <p:sldId id="284" r:id="rId14"/>
    <p:sldId id="288" r:id="rId15"/>
    <p:sldId id="289" r:id="rId16"/>
    <p:sldId id="290" r:id="rId17"/>
    <p:sldId id="291" r:id="rId18"/>
    <p:sldId id="287" r:id="rId19"/>
    <p:sldId id="285" r:id="rId20"/>
    <p:sldId id="313" r:id="rId21"/>
    <p:sldId id="312" r:id="rId22"/>
    <p:sldId id="310" r:id="rId23"/>
    <p:sldId id="311" r:id="rId24"/>
    <p:sldId id="277" r:id="rId25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1869125-F305-4F9D-8F38-F1E6A107FC86}" v="16" dt="2026-02-03T06:03:06.66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188" autoAdjust="0"/>
    <p:restoredTop sz="94118" autoAdjust="0"/>
  </p:normalViewPr>
  <p:slideViewPr>
    <p:cSldViewPr snapToGrid="0">
      <p:cViewPr varScale="1">
        <p:scale>
          <a:sx n="90" d="100"/>
          <a:sy n="90" d="100"/>
        </p:scale>
        <p:origin x="298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anghj3611@gmail.com" userId="81608260e864f55f" providerId="LiveId" clId="{71F354DA-9AB5-4E7F-8AFF-A4EF335201E2}"/>
    <pc:docChg chg="modSld">
      <pc:chgData name="wanghj3611@gmail.com" userId="81608260e864f55f" providerId="LiveId" clId="{71F354DA-9AB5-4E7F-8AFF-A4EF335201E2}" dt="2026-02-03T06:03:06.664" v="179" actId="14100"/>
      <pc:docMkLst>
        <pc:docMk/>
      </pc:docMkLst>
      <pc:sldChg chg="modSp mod">
        <pc:chgData name="wanghj3611@gmail.com" userId="81608260e864f55f" providerId="LiveId" clId="{71F354DA-9AB5-4E7F-8AFF-A4EF335201E2}" dt="2026-02-03T06:03:06.664" v="179" actId="14100"/>
        <pc:sldMkLst>
          <pc:docMk/>
          <pc:sldMk cId="202334192" sldId="277"/>
        </pc:sldMkLst>
        <pc:spChg chg="mod">
          <ac:chgData name="wanghj3611@gmail.com" userId="81608260e864f55f" providerId="LiveId" clId="{71F354DA-9AB5-4E7F-8AFF-A4EF335201E2}" dt="2026-02-03T06:02:39.164" v="173" actId="13926"/>
          <ac:spMkLst>
            <pc:docMk/>
            <pc:sldMk cId="202334192" sldId="277"/>
            <ac:spMk id="2" creationId="{00000000-0000-0000-0000-000000000000}"/>
          </ac:spMkLst>
        </pc:spChg>
        <pc:spChg chg="mod">
          <ac:chgData name="wanghj3611@gmail.com" userId="81608260e864f55f" providerId="LiveId" clId="{71F354DA-9AB5-4E7F-8AFF-A4EF335201E2}" dt="2026-02-03T06:02:46.945" v="174" actId="14100"/>
          <ac:spMkLst>
            <pc:docMk/>
            <pc:sldMk cId="202334192" sldId="277"/>
            <ac:spMk id="3" creationId="{00000000-0000-0000-0000-000000000000}"/>
          </ac:spMkLst>
        </pc:spChg>
        <pc:picChg chg="mod">
          <ac:chgData name="wanghj3611@gmail.com" userId="81608260e864f55f" providerId="LiveId" clId="{71F354DA-9AB5-4E7F-8AFF-A4EF335201E2}" dt="2026-02-03T06:03:06.664" v="179" actId="14100"/>
          <ac:picMkLst>
            <pc:docMk/>
            <pc:sldMk cId="202334192" sldId="277"/>
            <ac:picMk id="4" creationId="{00000000-0000-0000-0000-000000000000}"/>
          </ac:picMkLst>
        </pc:picChg>
      </pc:sldChg>
      <pc:sldChg chg="modSp mod">
        <pc:chgData name="wanghj3611@gmail.com" userId="81608260e864f55f" providerId="LiveId" clId="{71F354DA-9AB5-4E7F-8AFF-A4EF335201E2}" dt="2026-02-03T05:56:35.073" v="80" actId="14100"/>
        <pc:sldMkLst>
          <pc:docMk/>
          <pc:sldMk cId="403403863" sldId="284"/>
        </pc:sldMkLst>
        <pc:picChg chg="mod">
          <ac:chgData name="wanghj3611@gmail.com" userId="81608260e864f55f" providerId="LiveId" clId="{71F354DA-9AB5-4E7F-8AFF-A4EF335201E2}" dt="2026-02-03T05:56:35.073" v="80" actId="14100"/>
          <ac:picMkLst>
            <pc:docMk/>
            <pc:sldMk cId="403403863" sldId="284"/>
            <ac:picMk id="6" creationId="{00000000-0000-0000-0000-000000000000}"/>
          </ac:picMkLst>
        </pc:picChg>
      </pc:sldChg>
      <pc:sldChg chg="modSp mod">
        <pc:chgData name="wanghj3611@gmail.com" userId="81608260e864f55f" providerId="LiveId" clId="{71F354DA-9AB5-4E7F-8AFF-A4EF335201E2}" dt="2026-02-03T06:00:18.066" v="151" actId="14100"/>
        <pc:sldMkLst>
          <pc:docMk/>
          <pc:sldMk cId="3904836021" sldId="285"/>
        </pc:sldMkLst>
        <pc:picChg chg="mod">
          <ac:chgData name="wanghj3611@gmail.com" userId="81608260e864f55f" providerId="LiveId" clId="{71F354DA-9AB5-4E7F-8AFF-A4EF335201E2}" dt="2026-02-03T06:00:18.066" v="151" actId="14100"/>
          <ac:picMkLst>
            <pc:docMk/>
            <pc:sldMk cId="3904836021" sldId="285"/>
            <ac:picMk id="3" creationId="{00000000-0000-0000-0000-000000000000}"/>
          </ac:picMkLst>
        </pc:picChg>
        <pc:picChg chg="mod">
          <ac:chgData name="wanghj3611@gmail.com" userId="81608260e864f55f" providerId="LiveId" clId="{71F354DA-9AB5-4E7F-8AFF-A4EF335201E2}" dt="2026-02-03T06:00:14.128" v="150" actId="14100"/>
          <ac:picMkLst>
            <pc:docMk/>
            <pc:sldMk cId="3904836021" sldId="285"/>
            <ac:picMk id="4" creationId="{00000000-0000-0000-0000-000000000000}"/>
          </ac:picMkLst>
        </pc:picChg>
        <pc:picChg chg="mod">
          <ac:chgData name="wanghj3611@gmail.com" userId="81608260e864f55f" providerId="LiveId" clId="{71F354DA-9AB5-4E7F-8AFF-A4EF335201E2}" dt="2026-02-03T06:00:10.688" v="149" actId="14100"/>
          <ac:picMkLst>
            <pc:docMk/>
            <pc:sldMk cId="3904836021" sldId="285"/>
            <ac:picMk id="5" creationId="{00000000-0000-0000-0000-000000000000}"/>
          </ac:picMkLst>
        </pc:picChg>
      </pc:sldChg>
      <pc:sldChg chg="modSp">
        <pc:chgData name="wanghj3611@gmail.com" userId="81608260e864f55f" providerId="LiveId" clId="{71F354DA-9AB5-4E7F-8AFF-A4EF335201E2}" dt="2026-02-03T05:59:50.106" v="143" actId="14100"/>
        <pc:sldMkLst>
          <pc:docMk/>
          <pc:sldMk cId="2548263078" sldId="287"/>
        </pc:sldMkLst>
        <pc:picChg chg="mod">
          <ac:chgData name="wanghj3611@gmail.com" userId="81608260e864f55f" providerId="LiveId" clId="{71F354DA-9AB5-4E7F-8AFF-A4EF335201E2}" dt="2026-02-03T05:59:50.106" v="143" actId="14100"/>
          <ac:picMkLst>
            <pc:docMk/>
            <pc:sldMk cId="2548263078" sldId="287"/>
            <ac:picMk id="5122" creationId="{00000000-0000-0000-0000-000000000000}"/>
          </ac:picMkLst>
        </pc:picChg>
      </pc:sldChg>
      <pc:sldChg chg="modSp mod">
        <pc:chgData name="wanghj3611@gmail.com" userId="81608260e864f55f" providerId="LiveId" clId="{71F354DA-9AB5-4E7F-8AFF-A4EF335201E2}" dt="2026-02-03T05:56:47.323" v="82" actId="14100"/>
        <pc:sldMkLst>
          <pc:docMk/>
          <pc:sldMk cId="4264958811" sldId="288"/>
        </pc:sldMkLst>
        <pc:picChg chg="mod">
          <ac:chgData name="wanghj3611@gmail.com" userId="81608260e864f55f" providerId="LiveId" clId="{71F354DA-9AB5-4E7F-8AFF-A4EF335201E2}" dt="2026-02-03T05:56:47.323" v="82" actId="14100"/>
          <ac:picMkLst>
            <pc:docMk/>
            <pc:sldMk cId="4264958811" sldId="288"/>
            <ac:picMk id="1026" creationId="{00000000-0000-0000-0000-000000000000}"/>
          </ac:picMkLst>
        </pc:picChg>
      </pc:sldChg>
      <pc:sldChg chg="addSp modSp mod">
        <pc:chgData name="wanghj3611@gmail.com" userId="81608260e864f55f" providerId="LiveId" clId="{71F354DA-9AB5-4E7F-8AFF-A4EF335201E2}" dt="2026-02-03T05:59:30.214" v="140" actId="13926"/>
        <pc:sldMkLst>
          <pc:docMk/>
          <pc:sldMk cId="5052310" sldId="291"/>
        </pc:sldMkLst>
        <pc:spChg chg="add mod">
          <ac:chgData name="wanghj3611@gmail.com" userId="81608260e864f55f" providerId="LiveId" clId="{71F354DA-9AB5-4E7F-8AFF-A4EF335201E2}" dt="2026-02-03T05:59:30.214" v="140" actId="13926"/>
          <ac:spMkLst>
            <pc:docMk/>
            <pc:sldMk cId="5052310" sldId="291"/>
            <ac:spMk id="2" creationId="{997B3E01-3F61-39C0-4967-4C300DF7D884}"/>
          </ac:spMkLst>
        </pc:spChg>
        <pc:picChg chg="mod">
          <ac:chgData name="wanghj3611@gmail.com" userId="81608260e864f55f" providerId="LiveId" clId="{71F354DA-9AB5-4E7F-8AFF-A4EF335201E2}" dt="2026-02-03T05:59:10.820" v="137" actId="14100"/>
          <ac:picMkLst>
            <pc:docMk/>
            <pc:sldMk cId="5052310" sldId="291"/>
            <ac:picMk id="4098" creationId="{00000000-0000-0000-0000-000000000000}"/>
          </ac:picMkLst>
        </pc:picChg>
      </pc:sldChg>
      <pc:sldChg chg="modSp">
        <pc:chgData name="wanghj3611@gmail.com" userId="81608260e864f55f" providerId="LiveId" clId="{71F354DA-9AB5-4E7F-8AFF-A4EF335201E2}" dt="2026-02-03T05:56:24.504" v="78" actId="14100"/>
        <pc:sldMkLst>
          <pc:docMk/>
          <pc:sldMk cId="2456495449" sldId="292"/>
        </pc:sldMkLst>
        <pc:picChg chg="mod">
          <ac:chgData name="wanghj3611@gmail.com" userId="81608260e864f55f" providerId="LiveId" clId="{71F354DA-9AB5-4E7F-8AFF-A4EF335201E2}" dt="2026-02-03T05:56:24.504" v="78" actId="14100"/>
          <ac:picMkLst>
            <pc:docMk/>
            <pc:sldMk cId="2456495449" sldId="292"/>
            <ac:picMk id="5122" creationId="{00000000-0000-0000-0000-000000000000}"/>
          </ac:picMkLst>
        </pc:picChg>
      </pc:sldChg>
      <pc:sldChg chg="modSp">
        <pc:chgData name="wanghj3611@gmail.com" userId="81608260e864f55f" providerId="LiveId" clId="{71F354DA-9AB5-4E7F-8AFF-A4EF335201E2}" dt="2026-02-03T05:56:15.597" v="76" actId="14100"/>
        <pc:sldMkLst>
          <pc:docMk/>
          <pc:sldMk cId="1521109407" sldId="293"/>
        </pc:sldMkLst>
        <pc:picChg chg="mod">
          <ac:chgData name="wanghj3611@gmail.com" userId="81608260e864f55f" providerId="LiveId" clId="{71F354DA-9AB5-4E7F-8AFF-A4EF335201E2}" dt="2026-02-03T05:56:15.597" v="76" actId="14100"/>
          <ac:picMkLst>
            <pc:docMk/>
            <pc:sldMk cId="1521109407" sldId="293"/>
            <ac:picMk id="6146" creationId="{00000000-0000-0000-0000-000000000000}"/>
          </ac:picMkLst>
        </pc:picChg>
      </pc:sldChg>
      <pc:sldChg chg="modSp mod">
        <pc:chgData name="wanghj3611@gmail.com" userId="81608260e864f55f" providerId="LiveId" clId="{71F354DA-9AB5-4E7F-8AFF-A4EF335201E2}" dt="2026-02-03T05:55:42.997" v="74" actId="13926"/>
        <pc:sldMkLst>
          <pc:docMk/>
          <pc:sldMk cId="3631271523" sldId="294"/>
        </pc:sldMkLst>
        <pc:spChg chg="mod">
          <ac:chgData name="wanghj3611@gmail.com" userId="81608260e864f55f" providerId="LiveId" clId="{71F354DA-9AB5-4E7F-8AFF-A4EF335201E2}" dt="2026-02-03T05:55:42.997" v="74" actId="13926"/>
          <ac:spMkLst>
            <pc:docMk/>
            <pc:sldMk cId="3631271523" sldId="294"/>
            <ac:spMk id="2" creationId="{00000000-0000-0000-0000-000000000000}"/>
          </ac:spMkLst>
        </pc:spChg>
        <pc:spChg chg="mod">
          <ac:chgData name="wanghj3611@gmail.com" userId="81608260e864f55f" providerId="LiveId" clId="{71F354DA-9AB5-4E7F-8AFF-A4EF335201E2}" dt="2026-02-03T05:54:54.361" v="67" actId="113"/>
          <ac:spMkLst>
            <pc:docMk/>
            <pc:sldMk cId="3631271523" sldId="294"/>
            <ac:spMk id="3" creationId="{00000000-0000-0000-0000-000000000000}"/>
          </ac:spMkLst>
        </pc:spChg>
      </pc:sldChg>
      <pc:sldChg chg="modSp mod">
        <pc:chgData name="wanghj3611@gmail.com" userId="81608260e864f55f" providerId="LiveId" clId="{71F354DA-9AB5-4E7F-8AFF-A4EF335201E2}" dt="2026-02-03T05:50:56.412" v="5" actId="14100"/>
        <pc:sldMkLst>
          <pc:docMk/>
          <pc:sldMk cId="3308639628" sldId="307"/>
        </pc:sldMkLst>
        <pc:spChg chg="mod">
          <ac:chgData name="wanghj3611@gmail.com" userId="81608260e864f55f" providerId="LiveId" clId="{71F354DA-9AB5-4E7F-8AFF-A4EF335201E2}" dt="2026-02-03T05:50:46.399" v="3" actId="14100"/>
          <ac:spMkLst>
            <pc:docMk/>
            <pc:sldMk cId="3308639628" sldId="307"/>
            <ac:spMk id="4" creationId="{4D30CD42-1047-426D-B580-B1A3160BCF12}"/>
          </ac:spMkLst>
        </pc:spChg>
        <pc:picChg chg="mod">
          <ac:chgData name="wanghj3611@gmail.com" userId="81608260e864f55f" providerId="LiveId" clId="{71F354DA-9AB5-4E7F-8AFF-A4EF335201E2}" dt="2026-02-03T05:50:56.412" v="5" actId="14100"/>
          <ac:picMkLst>
            <pc:docMk/>
            <pc:sldMk cId="3308639628" sldId="307"/>
            <ac:picMk id="5" creationId="{121B9D5E-1CBA-409F-8B69-5654CEFAC117}"/>
          </ac:picMkLst>
        </pc:picChg>
      </pc:sldChg>
      <pc:sldChg chg="modSp mod">
        <pc:chgData name="wanghj3611@gmail.com" userId="81608260e864f55f" providerId="LiveId" clId="{71F354DA-9AB5-4E7F-8AFF-A4EF335201E2}" dt="2026-02-03T05:53:04.595" v="30" actId="14100"/>
        <pc:sldMkLst>
          <pc:docMk/>
          <pc:sldMk cId="2033587777" sldId="308"/>
        </pc:sldMkLst>
        <pc:spChg chg="mod">
          <ac:chgData name="wanghj3611@gmail.com" userId="81608260e864f55f" providerId="LiveId" clId="{71F354DA-9AB5-4E7F-8AFF-A4EF335201E2}" dt="2026-02-03T05:52:52.748" v="26" actId="14100"/>
          <ac:spMkLst>
            <pc:docMk/>
            <pc:sldMk cId="2033587777" sldId="308"/>
            <ac:spMk id="3" creationId="{8EC3BB46-F5CF-4ABC-A72C-F1216EC6BF9D}"/>
          </ac:spMkLst>
        </pc:spChg>
        <pc:picChg chg="mod">
          <ac:chgData name="wanghj3611@gmail.com" userId="81608260e864f55f" providerId="LiveId" clId="{71F354DA-9AB5-4E7F-8AFF-A4EF335201E2}" dt="2026-02-03T05:53:04.595" v="30" actId="14100"/>
          <ac:picMkLst>
            <pc:docMk/>
            <pc:sldMk cId="2033587777" sldId="308"/>
            <ac:picMk id="4" creationId="{4978FB7C-C5EB-4188-A300-8E517833FCD0}"/>
          </ac:picMkLst>
        </pc:picChg>
      </pc:sldChg>
      <pc:sldChg chg="modSp mod">
        <pc:chgData name="wanghj3611@gmail.com" userId="81608260e864f55f" providerId="LiveId" clId="{71F354DA-9AB5-4E7F-8AFF-A4EF335201E2}" dt="2026-02-03T05:51:21.356" v="8" actId="14100"/>
        <pc:sldMkLst>
          <pc:docMk/>
          <pc:sldMk cId="118466643" sldId="309"/>
        </pc:sldMkLst>
        <pc:spChg chg="mod">
          <ac:chgData name="wanghj3611@gmail.com" userId="81608260e864f55f" providerId="LiveId" clId="{71F354DA-9AB5-4E7F-8AFF-A4EF335201E2}" dt="2026-02-03T05:51:21.356" v="8" actId="14100"/>
          <ac:spMkLst>
            <pc:docMk/>
            <pc:sldMk cId="118466643" sldId="309"/>
            <ac:spMk id="3" creationId="{EC18A56C-4158-41D7-8253-072B42D3F3AC}"/>
          </ac:spMkLst>
        </pc:spChg>
      </pc:sldChg>
      <pc:sldChg chg="modSp mod">
        <pc:chgData name="wanghj3611@gmail.com" userId="81608260e864f55f" providerId="LiveId" clId="{71F354DA-9AB5-4E7F-8AFF-A4EF335201E2}" dt="2026-02-03T06:02:15.681" v="170" actId="14100"/>
        <pc:sldMkLst>
          <pc:docMk/>
          <pc:sldMk cId="469483870" sldId="311"/>
        </pc:sldMkLst>
        <pc:spChg chg="mod">
          <ac:chgData name="wanghj3611@gmail.com" userId="81608260e864f55f" providerId="LiveId" clId="{71F354DA-9AB5-4E7F-8AFF-A4EF335201E2}" dt="2026-02-03T06:01:37.945" v="165" actId="14100"/>
          <ac:spMkLst>
            <pc:docMk/>
            <pc:sldMk cId="469483870" sldId="311"/>
            <ac:spMk id="2" creationId="{718C062A-7AE0-43B5-A502-AB95369BADA9}"/>
          </ac:spMkLst>
        </pc:spChg>
        <pc:spChg chg="mod">
          <ac:chgData name="wanghj3611@gmail.com" userId="81608260e864f55f" providerId="LiveId" clId="{71F354DA-9AB5-4E7F-8AFF-A4EF335201E2}" dt="2026-02-03T06:02:15.681" v="170" actId="14100"/>
          <ac:spMkLst>
            <pc:docMk/>
            <pc:sldMk cId="469483870" sldId="311"/>
            <ac:spMk id="3" creationId="{18A0FD81-A3C2-47A1-8DCC-E4E6E4600FE6}"/>
          </ac:spMkLst>
        </pc:spChg>
      </pc:sldChg>
      <pc:sldChg chg="modSp mod">
        <pc:chgData name="wanghj3611@gmail.com" userId="81608260e864f55f" providerId="LiveId" clId="{71F354DA-9AB5-4E7F-8AFF-A4EF335201E2}" dt="2026-02-03T06:00:54.994" v="157" actId="13926"/>
        <pc:sldMkLst>
          <pc:docMk/>
          <pc:sldMk cId="2003105433" sldId="313"/>
        </pc:sldMkLst>
        <pc:spChg chg="mod">
          <ac:chgData name="wanghj3611@gmail.com" userId="81608260e864f55f" providerId="LiveId" clId="{71F354DA-9AB5-4E7F-8AFF-A4EF335201E2}" dt="2026-02-03T06:00:54.994" v="157" actId="13926"/>
          <ac:spMkLst>
            <pc:docMk/>
            <pc:sldMk cId="2003105433" sldId="313"/>
            <ac:spMk id="2" creationId="{845F57DC-7E85-4C0D-AAE6-6C8FBE4CACD7}"/>
          </ac:spMkLst>
        </pc:spChg>
      </pc:sldChg>
      <pc:sldChg chg="modSp mod">
        <pc:chgData name="wanghj3611@gmail.com" userId="81608260e864f55f" providerId="LiveId" clId="{71F354DA-9AB5-4E7F-8AFF-A4EF335201E2}" dt="2026-02-03T05:54:35.999" v="66" actId="14100"/>
        <pc:sldMkLst>
          <pc:docMk/>
          <pc:sldMk cId="1030724946" sldId="315"/>
        </pc:sldMkLst>
        <pc:spChg chg="mod">
          <ac:chgData name="wanghj3611@gmail.com" userId="81608260e864f55f" providerId="LiveId" clId="{71F354DA-9AB5-4E7F-8AFF-A4EF335201E2}" dt="2026-02-03T05:54:00.947" v="60" actId="20577"/>
          <ac:spMkLst>
            <pc:docMk/>
            <pc:sldMk cId="1030724946" sldId="315"/>
            <ac:spMk id="3" creationId="{00000000-0000-0000-0000-000000000000}"/>
          </ac:spMkLst>
        </pc:spChg>
        <pc:spChg chg="mod">
          <ac:chgData name="wanghj3611@gmail.com" userId="81608260e864f55f" providerId="LiveId" clId="{71F354DA-9AB5-4E7F-8AFF-A4EF335201E2}" dt="2026-02-03T05:54:28.450" v="64" actId="14100"/>
          <ac:spMkLst>
            <pc:docMk/>
            <pc:sldMk cId="1030724946" sldId="315"/>
            <ac:spMk id="6" creationId="{EFCEEFDB-3039-417F-9286-B6452D761E95}"/>
          </ac:spMkLst>
        </pc:spChg>
        <pc:picChg chg="mod">
          <ac:chgData name="wanghj3611@gmail.com" userId="81608260e864f55f" providerId="LiveId" clId="{71F354DA-9AB5-4E7F-8AFF-A4EF335201E2}" dt="2026-02-03T05:54:35.999" v="66" actId="14100"/>
          <ac:picMkLst>
            <pc:docMk/>
            <pc:sldMk cId="1030724946" sldId="315"/>
            <ac:picMk id="4" creationId="{3468BA39-B4CE-4432-AAF7-1B638CBB6CF3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14668-B843-4DB7-B947-7A9C3209BCF1}" type="datetimeFigureOut">
              <a:rPr lang="zh-TW" altLang="en-US" smtClean="0"/>
              <a:t>2026/2/3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19E2B-4F15-4C85-8C6E-5656D6471013}" type="slidenum">
              <a:rPr lang="zh-TW" altLang="en-US" smtClean="0"/>
              <a:t>‹#›</a:t>
            </a:fld>
            <a:endParaRPr lang="zh-TW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504539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14668-B843-4DB7-B947-7A9C3209BCF1}" type="datetimeFigureOut">
              <a:rPr lang="zh-TW" altLang="en-US" smtClean="0"/>
              <a:t>2026/2/3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19E2B-4F15-4C85-8C6E-5656D647101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631034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14668-B843-4DB7-B947-7A9C3209BCF1}" type="datetimeFigureOut">
              <a:rPr lang="zh-TW" altLang="en-US" smtClean="0"/>
              <a:t>2026/2/3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19E2B-4F15-4C85-8C6E-5656D6471013}" type="slidenum">
              <a:rPr lang="zh-TW" altLang="en-US" smtClean="0"/>
              <a:t>‹#›</a:t>
            </a:fld>
            <a:endParaRPr lang="zh-TW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61367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14668-B843-4DB7-B947-7A9C3209BCF1}" type="datetimeFigureOut">
              <a:rPr lang="zh-TW" altLang="en-US" smtClean="0"/>
              <a:t>2026/2/3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19E2B-4F15-4C85-8C6E-5656D647101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603192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14668-B843-4DB7-B947-7A9C3209BCF1}" type="datetimeFigureOut">
              <a:rPr lang="zh-TW" altLang="en-US" smtClean="0"/>
              <a:t>2026/2/3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19E2B-4F15-4C85-8C6E-5656D647101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765310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14668-B843-4DB7-B947-7A9C3209BCF1}" type="datetimeFigureOut">
              <a:rPr lang="zh-TW" altLang="en-US" smtClean="0"/>
              <a:t>2026/2/3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19E2B-4F15-4C85-8C6E-5656D647101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606521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14668-B843-4DB7-B947-7A9C3209BCF1}" type="datetimeFigureOut">
              <a:rPr lang="zh-TW" altLang="en-US" smtClean="0"/>
              <a:t>2026/2/3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19E2B-4F15-4C85-8C6E-5656D647101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632819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5B214668-B843-4DB7-B947-7A9C3209BCF1}" type="datetimeFigureOut">
              <a:rPr lang="zh-TW" altLang="en-US" smtClean="0"/>
              <a:t>2026/2/3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E119E2B-4F15-4C85-8C6E-5656D647101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786178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14668-B843-4DB7-B947-7A9C3209BCF1}" type="datetimeFigureOut">
              <a:rPr lang="zh-TW" altLang="en-US" smtClean="0"/>
              <a:t>2026/2/3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19E2B-4F15-4C85-8C6E-5656D647101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915013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14668-B843-4DB7-B947-7A9C3209BCF1}" type="datetimeFigureOut">
              <a:rPr lang="zh-TW" altLang="en-US" smtClean="0"/>
              <a:t>2026/2/3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19E2B-4F15-4C85-8C6E-5656D647101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628909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14668-B843-4DB7-B947-7A9C3209BCF1}" type="datetimeFigureOut">
              <a:rPr lang="zh-TW" altLang="en-US" smtClean="0"/>
              <a:t>2026/2/3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19E2B-4F15-4C85-8C6E-5656D647101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022827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5B214668-B843-4DB7-B947-7A9C3209BCF1}" type="datetimeFigureOut">
              <a:rPr lang="zh-TW" altLang="en-US" smtClean="0"/>
              <a:t>2026/2/3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6E119E2B-4F15-4C85-8C6E-5656D6471013}" type="slidenum">
              <a:rPr lang="zh-TW" altLang="en-US" smtClean="0"/>
              <a:t>‹#›</a:t>
            </a:fld>
            <a:endParaRPr lang="zh-TW" alt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44987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hyperlink" Target="https://www.youtube.com/watch?v=UAP7yS9xzkE" TargetMode="Externa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D712C0CC-8D74-4DE2-B21D-F434B92EF7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71654"/>
            <a:ext cx="12192000" cy="5714691"/>
          </a:xfrm>
          <a:prstGeom prst="rect">
            <a:avLst/>
          </a:prstGeom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FD7F809E-6AC7-4B72-B9AB-73EA1CB5F4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2767" y="988906"/>
            <a:ext cx="6437839" cy="794977"/>
          </a:xfrm>
        </p:spPr>
        <p:txBody>
          <a:bodyPr>
            <a:normAutofit fontScale="90000"/>
          </a:bodyPr>
          <a:lstStyle/>
          <a:p>
            <a:br>
              <a:rPr lang="en-US" altLang="zh-TW" dirty="0"/>
            </a:br>
            <a:r>
              <a:rPr lang="zh-TW" altLang="en-US" sz="5300" b="1" dirty="0"/>
              <a:t>火宅喻</a:t>
            </a:r>
            <a:r>
              <a:rPr lang="en-US" altLang="zh-TW" sz="5300" b="1" dirty="0"/>
              <a:t>---</a:t>
            </a:r>
            <a:r>
              <a:rPr lang="zh-TW" altLang="en-US" sz="5300" b="1" dirty="0"/>
              <a:t>與地球共生息</a:t>
            </a:r>
            <a:br>
              <a:rPr lang="zh-TW" altLang="en-US" sz="5300" b="1" dirty="0"/>
            </a:br>
            <a:endParaRPr lang="zh-TW" altLang="en-US" sz="5300" b="1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0DEBA405-4872-47FD-B68D-95539DCCBE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8286209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7525">
              <a:srgbClr val="FAE0C1"/>
            </a:gs>
            <a:gs pos="56684">
              <a:srgbClr val="F8D3A8"/>
            </a:gs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>
            <a:extLst>
              <a:ext uri="{FF2B5EF4-FFF2-40B4-BE49-F238E27FC236}">
                <a16:creationId xmlns:a16="http://schemas.microsoft.com/office/drawing/2014/main" id="{4D30CD42-1047-426D-B580-B1A3160BCF12}"/>
              </a:ext>
            </a:extLst>
          </p:cNvPr>
          <p:cNvSpPr txBox="1"/>
          <p:nvPr/>
        </p:nvSpPr>
        <p:spPr>
          <a:xfrm>
            <a:off x="262467" y="638644"/>
            <a:ext cx="9711265" cy="51398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【Verse 1】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從前從前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有一座很古老的大宅年久失修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棟樑腐敗裡面的人還在一群孩子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嬉戲打鬧遲遲不肯離開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沒有發現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烈火已經悄悄爬上窗台</a:t>
            </a:r>
            <a:endParaRPr kumimoji="0" lang="zh-TW" altLang="en-US" sz="48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Calibri" panose="020F0502020204030204"/>
              <a:ea typeface="新細明體" panose="02020500000000000000" pitchFamily="18" charset="-120"/>
              <a:cs typeface="+mn-cs"/>
            </a:endParaRP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121B9D5E-1CBA-409F-8B69-5654CEFAC1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1786" y="3694907"/>
            <a:ext cx="4000881" cy="3061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6396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7525">
              <a:srgbClr val="FAE0C1"/>
            </a:gs>
            <a:gs pos="56684">
              <a:srgbClr val="F8D3A8"/>
            </a:gs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方塊 2">
            <a:extLst>
              <a:ext uri="{FF2B5EF4-FFF2-40B4-BE49-F238E27FC236}">
                <a16:creationId xmlns:a16="http://schemas.microsoft.com/office/drawing/2014/main" id="{EC18A56C-4158-41D7-8253-072B42D3F3AC}"/>
              </a:ext>
            </a:extLst>
          </p:cNvPr>
          <p:cNvSpPr txBox="1"/>
          <p:nvPr/>
        </p:nvSpPr>
        <p:spPr>
          <a:xfrm>
            <a:off x="219808" y="277178"/>
            <a:ext cx="7288823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【Pre-Chorus】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生老病死的憂患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像是無聲的節拍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孩子們始終沉溺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瞬間虛假的痛快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長者父親在門外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焦急地對屋內大喊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別再徘徊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這裡危險趕快出來趕快出來</a:t>
            </a: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13AB05E9-54B0-4169-9F76-C3D0DDC95E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861" y="3237457"/>
            <a:ext cx="3806690" cy="1890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4666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7525">
              <a:srgbClr val="FAE0C1"/>
            </a:gs>
            <a:gs pos="56684">
              <a:srgbClr val="F8D3A8"/>
            </a:gs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方塊 2">
            <a:extLst>
              <a:ext uri="{FF2B5EF4-FFF2-40B4-BE49-F238E27FC236}">
                <a16:creationId xmlns:a16="http://schemas.microsoft.com/office/drawing/2014/main" id="{8EC3BB46-F5CF-4ABC-A72C-F1216EC6BF9D}"/>
              </a:ext>
            </a:extLst>
          </p:cNvPr>
          <p:cNvSpPr txBox="1"/>
          <p:nvPr/>
        </p:nvSpPr>
        <p:spPr>
          <a:xfrm>
            <a:off x="127322" y="117693"/>
            <a:ext cx="9939870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【Chorus】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告訴孩子 </a:t>
            </a: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.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走出火宅奔向那寬闊的未來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外面有好玩的羊車鹿車牛車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隨你挑選期待  這是長者父親 巧妙的慈悲與安排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只為了  帶你脫離這一場人生的苦海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看看那大白牛車 載著最珍貴純粹的大愛   </a:t>
            </a: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  無上的智慧  讓我們終於撥開了長久的塵埃  </a:t>
            </a: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  不再受到束縛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心靈從此自由自在</a:t>
            </a: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(</a:t>
            </a: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自由自在</a:t>
            </a:r>
            <a:r>
              <a:rPr kumimoji="0" lang="en-US" altLang="zh-TW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那是長者父親  給我們此生最豪華的交代</a:t>
            </a: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4978FB7C-C5EB-4188-A300-8E517833FC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24192" y="2479431"/>
            <a:ext cx="3197407" cy="3657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35877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422031" y="395655"/>
            <a:ext cx="10733649" cy="914400"/>
          </a:xfrm>
        </p:spPr>
        <p:txBody>
          <a:bodyPr>
            <a:noAutofit/>
          </a:bodyPr>
          <a:lstStyle/>
          <a:p>
            <a:r>
              <a:rPr lang="zh-TW" alt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智慧引導 逃離火宅</a:t>
            </a: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3468BA39-B4CE-4432-AAF7-1B638CBB6C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60623" y="4780435"/>
            <a:ext cx="1894448" cy="1595578"/>
          </a:xfrm>
          <a:prstGeom prst="rect">
            <a:avLst/>
          </a:prstGeom>
        </p:spPr>
      </p:pic>
      <p:sp>
        <p:nvSpPr>
          <p:cNvPr id="6" name="文字方塊 5">
            <a:extLst>
              <a:ext uri="{FF2B5EF4-FFF2-40B4-BE49-F238E27FC236}">
                <a16:creationId xmlns:a16="http://schemas.microsoft.com/office/drawing/2014/main" id="{EFCEEFDB-3039-417F-9286-B6452D761E95}"/>
              </a:ext>
            </a:extLst>
          </p:cNvPr>
          <p:cNvSpPr txBox="1"/>
          <p:nvPr/>
        </p:nvSpPr>
        <p:spPr>
          <a:xfrm>
            <a:off x="1" y="1459103"/>
            <a:ext cx="11016762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【Outro】</a:t>
            </a:r>
          </a:p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火光遠去 歡喜踴躍 坐上寶車 遊於無畏</a:t>
            </a:r>
          </a:p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大白牛車 穿過林野 安穩快樂 何等自在</a:t>
            </a:r>
          </a:p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大乘世界 無比廣闊 清淨第一 慈悲大愛</a:t>
            </a:r>
          </a:p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t>大乘世界 無比廣闊 清淨第一 慈悲大愛</a:t>
            </a:r>
          </a:p>
        </p:txBody>
      </p:sp>
    </p:spTree>
    <p:extLst>
      <p:ext uri="{BB962C8B-B14F-4D97-AF65-F5344CB8AC3E}">
        <p14:creationId xmlns:p14="http://schemas.microsoft.com/office/powerpoint/2010/main" val="10307249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35467" y="1134533"/>
            <a:ext cx="11108266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zh-TW" sz="3600" dirty="0">
              <a:solidFill>
                <a:srgbClr val="333333"/>
              </a:solidFill>
              <a:latin typeface="Helvetica Neue"/>
            </a:endParaRPr>
          </a:p>
          <a:p>
            <a:r>
              <a:rPr lang="zh-TW" altLang="en-US" sz="5400" b="1" dirty="0">
                <a:solidFill>
                  <a:srgbClr val="333333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可以避免「</a:t>
            </a:r>
            <a:r>
              <a:rPr lang="zh-TW" altLang="en-US" sz="5400" b="1" dirty="0">
                <a:solidFill>
                  <a:srgbClr val="333333"/>
                </a:solidFill>
                <a:highlight>
                  <a:srgbClr val="FFFF00"/>
                </a:highlight>
                <a:latin typeface="標楷體" panose="03000509000000000000" pitchFamily="65" charset="-120"/>
                <a:ea typeface="標楷體" panose="03000509000000000000" pitchFamily="65" charset="-120"/>
              </a:rPr>
              <a:t>氣候災難</a:t>
            </a:r>
            <a:r>
              <a:rPr lang="zh-TW" altLang="en-US" sz="5400" b="1" dirty="0">
                <a:solidFill>
                  <a:srgbClr val="333333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」嗎？</a:t>
            </a:r>
          </a:p>
          <a:p>
            <a:r>
              <a:rPr lang="zh-TW" altLang="en-US" sz="5400" b="1" dirty="0">
                <a:solidFill>
                  <a:srgbClr val="333333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什麼是「</a:t>
            </a:r>
            <a:r>
              <a:rPr lang="zh-TW" altLang="en-US" sz="5400" b="1" dirty="0">
                <a:solidFill>
                  <a:srgbClr val="333333"/>
                </a:solidFill>
                <a:highlight>
                  <a:srgbClr val="FFFF00"/>
                </a:highlight>
                <a:latin typeface="標楷體" panose="03000509000000000000" pitchFamily="65" charset="-120"/>
                <a:ea typeface="標楷體" panose="03000509000000000000" pitchFamily="65" charset="-120"/>
              </a:rPr>
              <a:t>淨零排放</a:t>
            </a:r>
            <a:r>
              <a:rPr lang="zh-TW" altLang="en-US" sz="5400" b="1" dirty="0">
                <a:solidFill>
                  <a:srgbClr val="333333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」</a:t>
            </a:r>
            <a:r>
              <a:rPr lang="en-US" altLang="zh-TW" sz="5400" b="1" dirty="0">
                <a:solidFill>
                  <a:srgbClr val="333333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(Net zero)</a:t>
            </a:r>
            <a:r>
              <a:rPr lang="zh-TW" altLang="en-US" sz="5400" b="1" dirty="0">
                <a:solidFill>
                  <a:srgbClr val="333333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？</a:t>
            </a:r>
          </a:p>
          <a:p>
            <a:r>
              <a:rPr lang="zh-TW" altLang="en-US" sz="5400" b="1" dirty="0">
                <a:solidFill>
                  <a:srgbClr val="333333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如何達到「</a:t>
            </a:r>
            <a:r>
              <a:rPr lang="zh-TW" altLang="en-US" sz="5400" b="1" dirty="0">
                <a:solidFill>
                  <a:srgbClr val="333333"/>
                </a:solidFill>
                <a:highlight>
                  <a:srgbClr val="FFFF00"/>
                </a:highlight>
                <a:latin typeface="標楷體" panose="03000509000000000000" pitchFamily="65" charset="-120"/>
                <a:ea typeface="標楷體" panose="03000509000000000000" pitchFamily="65" charset="-120"/>
              </a:rPr>
              <a:t>淨零排放</a:t>
            </a:r>
            <a:r>
              <a:rPr lang="zh-TW" altLang="en-US" sz="5400" b="1" dirty="0">
                <a:solidFill>
                  <a:srgbClr val="333333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」</a:t>
            </a:r>
            <a:r>
              <a:rPr lang="en-US" altLang="zh-TW" sz="5400" b="1" dirty="0">
                <a:solidFill>
                  <a:srgbClr val="333333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(Net zero)</a:t>
            </a:r>
            <a:r>
              <a:rPr lang="zh-TW" altLang="en-US" sz="5400" b="1" dirty="0">
                <a:solidFill>
                  <a:srgbClr val="333333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？</a:t>
            </a:r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>
          <a:xfrm>
            <a:off x="1097280" y="847023"/>
            <a:ext cx="10058400" cy="818148"/>
          </a:xfrm>
        </p:spPr>
        <p:txBody>
          <a:bodyPr>
            <a:noAutofit/>
          </a:bodyPr>
          <a:lstStyle/>
          <a:p>
            <a:r>
              <a:rPr lang="zh-TW" altLang="en-US" sz="6000" dirty="0">
                <a:solidFill>
                  <a:srgbClr val="3333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「</a:t>
            </a:r>
            <a:r>
              <a:rPr lang="zh-TW" altLang="en-US" sz="6000" b="1" dirty="0">
                <a:solidFill>
                  <a:srgbClr val="3333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全球暖化」有哪些危機？</a:t>
            </a:r>
            <a:endParaRPr lang="zh-TW" altLang="en-US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3468BA39-B4CE-4432-AAF7-1B638CBB6C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54226" y="4386786"/>
            <a:ext cx="2038217" cy="1716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12715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0"/>
            <a:ext cx="12192000" cy="646331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zh-TW" altLang="en-US" sz="3600" dirty="0"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  全球暖化快於預期 </a:t>
            </a:r>
            <a:r>
              <a:rPr lang="zh-TW" altLang="en-US" sz="3600" b="1" dirty="0"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台灣恐失去四季   </a:t>
            </a:r>
            <a:r>
              <a:rPr lang="zh-TW" altLang="en-US" sz="3600" dirty="0"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en-US" altLang="zh-TW" sz="3600" dirty="0"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2’14”</a:t>
            </a:r>
            <a:r>
              <a:rPr lang="zh-TW" altLang="en-US" sz="3600" dirty="0"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zh-TW" altLang="en-US" sz="3600" b="1" dirty="0">
              <a:solidFill>
                <a:schemeClr val="accent5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全球暖化快於預期 台灣恐失去四季｜中央社影音新聞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94637" y="646331"/>
            <a:ext cx="11107554" cy="624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5807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" y="6616"/>
            <a:ext cx="12191999" cy="64633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zh-TW" altLang="en-US" sz="3600" b="1" dirty="0"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深入北極   </a:t>
            </a:r>
            <a:r>
              <a:rPr lang="en-US" altLang="zh-TW" sz="3600" b="1" dirty="0"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2’04”</a:t>
            </a:r>
            <a:endParaRPr lang="zh-TW" altLang="en-US" sz="3600" b="1" dirty="0">
              <a:solidFill>
                <a:schemeClr val="accent5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深入北極 獨家直擊冰川大崩落 猶如災難現場@newsebc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62539" y="652947"/>
            <a:ext cx="10866922" cy="6112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522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1999" cy="646331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zh-TW" altLang="en-US" sz="3600" dirty="0"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瑞士阿爾卑斯山冰川塌了 </a:t>
            </a:r>
            <a:r>
              <a:rPr lang="en-US" altLang="zh-TW" sz="3600" dirty="0"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1’51”</a:t>
            </a:r>
          </a:p>
        </p:txBody>
      </p:sp>
      <p:pic>
        <p:nvPicPr>
          <p:cNvPr id="3" name="瑞士阿爾卑斯山冰川塌了！ 吞村莊9成土地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35267" y="631658"/>
            <a:ext cx="11069053" cy="6226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5665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200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有颱風、梅雨，臺灣卻是缺水前段班？沒水用竟然還會侵害人權？！－《環境人權系列》EP2 第二集｜臺灣吧 Taiwan Bar X 國家人權委員會 @國家人權委員會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87654" y="880711"/>
            <a:ext cx="10626291" cy="5977289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0" y="93128"/>
            <a:ext cx="12098956" cy="523220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zh-TW" altLang="en-US" sz="2800" b="1" dirty="0"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有颱風、梅雨，臺灣卻是缺水前段班？沒水用竟然還會侵害人權？！</a:t>
            </a:r>
            <a:r>
              <a:rPr lang="en-US" altLang="zh-TW" sz="2800" b="1" dirty="0"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5’40”</a:t>
            </a:r>
            <a:endParaRPr lang="en-US" altLang="zh-TW" sz="2800" dirty="0">
              <a:solidFill>
                <a:schemeClr val="accent5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99017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s://www.tzuchi.org.tw/epa/images/Inquire/20240406/20240603_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932" y="0"/>
            <a:ext cx="11743267" cy="6814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11094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www.tzuchi.org.tw/epa/images/Inquire/20240406/20240603_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68" y="68210"/>
            <a:ext cx="11726332" cy="6563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64954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07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4038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7525">
              <a:srgbClr val="FAE0C1"/>
            </a:gs>
            <a:gs pos="56684">
              <a:srgbClr val="F8D3A8"/>
            </a:gs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www.tzuchi.org.tw/epa/images/Inquire/20240406/20240603_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1189"/>
            <a:ext cx="12191999" cy="6652929"/>
          </a:xfrm>
          <a:prstGeom prst="rect">
            <a:avLst/>
          </a:prstGeom>
          <a:gradFill>
            <a:gsLst>
              <a:gs pos="37525">
                <a:srgbClr val="FAE0C1"/>
              </a:gs>
              <a:gs pos="56684">
                <a:srgbClr val="F8D3A8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</p:pic>
    </p:spTree>
    <p:extLst>
      <p:ext uri="{BB962C8B-B14F-4D97-AF65-F5344CB8AC3E}">
        <p14:creationId xmlns:p14="http://schemas.microsoft.com/office/powerpoint/2010/main" val="42649588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7525">
              <a:srgbClr val="FAE0C1"/>
            </a:gs>
            <a:gs pos="56684">
              <a:srgbClr val="F8D3A8"/>
            </a:gs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www.tzuchi.org.tw/epa/images/Inquire/20240406/20240603_7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38" y="336885"/>
            <a:ext cx="11655366" cy="6246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35030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7525">
              <a:srgbClr val="FAE0C1"/>
            </a:gs>
            <a:gs pos="56684">
              <a:srgbClr val="F8D3A8"/>
            </a:gs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www.tzuchi.org.tw/epa/images/Inquire/20240406/20240603_8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028" y="365760"/>
            <a:ext cx="11815973" cy="6217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98821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7525">
              <a:srgbClr val="FAE0C1"/>
            </a:gs>
            <a:gs pos="56684">
              <a:srgbClr val="F8D3A8"/>
            </a:gs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www.tzuchi.org.tw/epa/images/Inquire/20240406/20240603_9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4800" y="15393"/>
            <a:ext cx="9347200" cy="6842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文字方塊 1">
            <a:extLst>
              <a:ext uri="{FF2B5EF4-FFF2-40B4-BE49-F238E27FC236}">
                <a16:creationId xmlns:a16="http://schemas.microsoft.com/office/drawing/2014/main" id="{997B3E01-3F61-39C0-4967-4C300DF7D884}"/>
              </a:ext>
            </a:extLst>
          </p:cNvPr>
          <p:cNvSpPr txBox="1"/>
          <p:nvPr/>
        </p:nvSpPr>
        <p:spPr>
          <a:xfrm>
            <a:off x="59268" y="431800"/>
            <a:ext cx="4419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4800" dirty="0">
                <a:highlight>
                  <a:srgbClr val="FFFF00"/>
                </a:highlight>
              </a:rPr>
              <a:t>5R</a:t>
            </a:r>
            <a:r>
              <a:rPr lang="zh-TW" altLang="en-US" sz="4800" dirty="0">
                <a:highlight>
                  <a:srgbClr val="FFFF00"/>
                </a:highlight>
              </a:rPr>
              <a:t> </a:t>
            </a:r>
            <a:r>
              <a:rPr lang="zh-TW" altLang="en-US" sz="4800" b="1" dirty="0">
                <a:highlight>
                  <a:srgbClr val="FFFF00"/>
                </a:highlight>
              </a:rPr>
              <a:t>清淨在源頭長記在心頭</a:t>
            </a:r>
          </a:p>
        </p:txBody>
      </p:sp>
    </p:spTree>
    <p:extLst>
      <p:ext uri="{BB962C8B-B14F-4D97-AF65-F5344CB8AC3E}">
        <p14:creationId xmlns:p14="http://schemas.microsoft.com/office/powerpoint/2010/main" val="50523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44950" y="486902"/>
            <a:ext cx="490666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>
                <a:hlinkClick r:id="rId2"/>
              </a:rPr>
              <a:t>https://www.youtube.com/watch?v=UAP7yS9xzkE</a:t>
            </a:r>
            <a:endParaRPr lang="en-US" altLang="zh-TW" dirty="0"/>
          </a:p>
          <a:p>
            <a:endParaRPr lang="en-US" altLang="zh-TW" dirty="0"/>
          </a:p>
          <a:p>
            <a:r>
              <a:rPr lang="zh-TW" altLang="en-US" dirty="0"/>
              <a:t>十指口訣</a:t>
            </a:r>
          </a:p>
        </p:txBody>
      </p:sp>
      <p:pic>
        <p:nvPicPr>
          <p:cNvPr id="5122" name="Picture 2" descr="環保十指口訣(進階版)3.0+5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67" y="29956"/>
            <a:ext cx="12107333" cy="6759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82630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8496"/>
            <a:ext cx="4106416" cy="4591304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6417" y="584200"/>
            <a:ext cx="3940301" cy="4674362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46719" y="1320800"/>
            <a:ext cx="4035213" cy="5317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48360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7525">
              <a:srgbClr val="FAE0C1"/>
            </a:gs>
            <a:gs pos="56684">
              <a:srgbClr val="F8D3A8"/>
            </a:gs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>
            <a:extLst>
              <a:ext uri="{FF2B5EF4-FFF2-40B4-BE49-F238E27FC236}">
                <a16:creationId xmlns:a16="http://schemas.microsoft.com/office/drawing/2014/main" id="{845F57DC-7E85-4C0D-AAE6-6C8FBE4CACD7}"/>
              </a:ext>
            </a:extLst>
          </p:cNvPr>
          <p:cNvSpPr txBox="1"/>
          <p:nvPr/>
        </p:nvSpPr>
        <p:spPr>
          <a:xfrm>
            <a:off x="1163255" y="1512528"/>
            <a:ext cx="893747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7200" b="1" dirty="0">
                <a:solidFill>
                  <a:srgbClr val="FF0000"/>
                </a:solidFill>
                <a:highlight>
                  <a:srgbClr val="FFFF00"/>
                </a:highlight>
              </a:rPr>
              <a:t>環保遊戲</a:t>
            </a:r>
            <a:r>
              <a:rPr lang="en-US" altLang="zh-TW" sz="7200" b="1" dirty="0">
                <a:solidFill>
                  <a:srgbClr val="FF0000"/>
                </a:solidFill>
                <a:highlight>
                  <a:srgbClr val="FFFF00"/>
                </a:highlight>
              </a:rPr>
              <a:t>—</a:t>
            </a:r>
            <a:r>
              <a:rPr lang="zh-TW" altLang="en-US" sz="7200" b="1" dirty="0">
                <a:solidFill>
                  <a:srgbClr val="FF0000"/>
                </a:solidFill>
                <a:highlight>
                  <a:srgbClr val="FFFF00"/>
                </a:highlight>
              </a:rPr>
              <a:t>智慧寶盒</a:t>
            </a:r>
            <a:endParaRPr lang="en-US" altLang="zh-TW" sz="7200" b="1" dirty="0">
              <a:solidFill>
                <a:srgbClr val="FF0000"/>
              </a:solidFill>
              <a:highlight>
                <a:srgbClr val="FFFF00"/>
              </a:highlight>
            </a:endParaRPr>
          </a:p>
          <a:p>
            <a:r>
              <a:rPr lang="zh-TW" altLang="en-US" sz="7200" b="1" dirty="0">
                <a:solidFill>
                  <a:srgbClr val="FF0000"/>
                </a:solidFill>
                <a:highlight>
                  <a:srgbClr val="FFFF00"/>
                </a:highlight>
              </a:rPr>
              <a:t>我愛</a:t>
            </a:r>
            <a:r>
              <a:rPr lang="en-US" altLang="zh-TW" sz="7200" b="1" dirty="0">
                <a:solidFill>
                  <a:srgbClr val="FF0000"/>
                </a:solidFill>
                <a:highlight>
                  <a:srgbClr val="FFFF00"/>
                </a:highlight>
              </a:rPr>
              <a:t>SDGS</a:t>
            </a:r>
            <a:r>
              <a:rPr lang="zh-TW" altLang="en-US" sz="7200" b="1" dirty="0">
                <a:solidFill>
                  <a:srgbClr val="FF0000"/>
                </a:solidFill>
                <a:highlight>
                  <a:srgbClr val="FFFF00"/>
                </a:highlight>
              </a:rPr>
              <a:t>對對碰</a:t>
            </a: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F72D7414-4632-45F3-95AA-FD5212CB9861}"/>
              </a:ext>
            </a:extLst>
          </p:cNvPr>
          <p:cNvSpPr txBox="1"/>
          <p:nvPr/>
        </p:nvSpPr>
        <p:spPr>
          <a:xfrm>
            <a:off x="4166886" y="3530278"/>
            <a:ext cx="45719" cy="3588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0031054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7525">
              <a:srgbClr val="FAE0C1"/>
            </a:gs>
            <a:gs pos="56684">
              <a:srgbClr val="F8D3A8"/>
            </a:gs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B14FCB3A-03B4-49B6-AA39-F086E0107C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9677"/>
            <a:ext cx="11910760" cy="4768770"/>
          </a:xfrm>
          <a:prstGeom prst="rect">
            <a:avLst/>
          </a:prstGeom>
        </p:spPr>
      </p:pic>
      <p:sp>
        <p:nvSpPr>
          <p:cNvPr id="4" name="文字方塊 3">
            <a:extLst>
              <a:ext uri="{FF2B5EF4-FFF2-40B4-BE49-F238E27FC236}">
                <a16:creationId xmlns:a16="http://schemas.microsoft.com/office/drawing/2014/main" id="{21D1CFD8-660C-4640-A299-731CCDE8C125}"/>
              </a:ext>
            </a:extLst>
          </p:cNvPr>
          <p:cNvSpPr txBox="1"/>
          <p:nvPr/>
        </p:nvSpPr>
        <p:spPr>
          <a:xfrm>
            <a:off x="4618299" y="48680"/>
            <a:ext cx="397737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800" dirty="0"/>
              <a:t>我愛</a:t>
            </a:r>
            <a:r>
              <a:rPr lang="en-US" altLang="zh-TW" sz="4800" dirty="0"/>
              <a:t>SDGS</a:t>
            </a:r>
            <a:r>
              <a:rPr lang="zh-TW" altLang="en-US" sz="4800" dirty="0"/>
              <a:t>口訣</a:t>
            </a:r>
          </a:p>
        </p:txBody>
      </p:sp>
    </p:spTree>
    <p:extLst>
      <p:ext uri="{BB962C8B-B14F-4D97-AF65-F5344CB8AC3E}">
        <p14:creationId xmlns:p14="http://schemas.microsoft.com/office/powerpoint/2010/main" val="27698721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7525">
              <a:srgbClr val="FAE0C1"/>
            </a:gs>
            <a:gs pos="56684">
              <a:srgbClr val="F8D3A8"/>
            </a:gs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B62DCB06-4C32-4723-B9E3-291BE45D6C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152" y="659757"/>
            <a:ext cx="11111696" cy="4988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912587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7525">
              <a:srgbClr val="FAE0C1"/>
            </a:gs>
            <a:gs pos="56684">
              <a:srgbClr val="F8D3A8"/>
            </a:gs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>
            <a:extLst>
              <a:ext uri="{FF2B5EF4-FFF2-40B4-BE49-F238E27FC236}">
                <a16:creationId xmlns:a16="http://schemas.microsoft.com/office/drawing/2014/main" id="{718C062A-7AE0-43B5-A502-AB95369BADA9}"/>
              </a:ext>
            </a:extLst>
          </p:cNvPr>
          <p:cNvSpPr txBox="1"/>
          <p:nvPr/>
        </p:nvSpPr>
        <p:spPr>
          <a:xfrm>
            <a:off x="897467" y="659756"/>
            <a:ext cx="3810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6600" b="1" dirty="0">
                <a:highlight>
                  <a:srgbClr val="FFFF00"/>
                </a:highlight>
              </a:rPr>
              <a:t>遊戲規則</a:t>
            </a: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18A0FD81-A3C2-47A1-8DCC-E4E6E4600FE6}"/>
              </a:ext>
            </a:extLst>
          </p:cNvPr>
          <p:cNvSpPr txBox="1"/>
          <p:nvPr/>
        </p:nvSpPr>
        <p:spPr>
          <a:xfrm>
            <a:off x="465667" y="1583087"/>
            <a:ext cx="10295465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zh-TW" dirty="0"/>
          </a:p>
          <a:p>
            <a:r>
              <a:rPr lang="zh-TW" altLang="en-US" sz="5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猜拳 贏的先翻，一次翻兩個瓶蓋，上面的字一樣就可拿走</a:t>
            </a:r>
            <a:endParaRPr lang="en-US" altLang="zh-TW" sz="54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5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   不一樣就蓋回。換下一位，</a:t>
            </a:r>
            <a:endParaRPr lang="en-US" altLang="zh-TW" sz="54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5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直到瓶蓋都翻完， 看誰獲勝。</a:t>
            </a:r>
            <a:endParaRPr lang="en-US" altLang="zh-TW" sz="54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6948387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zh-TW" altLang="en-US" sz="5400" dirty="0">
                <a:solidFill>
                  <a:schemeClr val="tx1"/>
                </a:solidFill>
                <a:highlight>
                  <a:srgbClr val="FFFF00"/>
                </a:highlight>
                <a:latin typeface="標楷體" panose="03000509000000000000" pitchFamily="65" charset="-120"/>
                <a:ea typeface="標楷體" panose="03000509000000000000" pitchFamily="65" charset="-120"/>
              </a:rPr>
              <a:t>不讓地球變火宅，</a:t>
            </a:r>
            <a:br>
              <a:rPr lang="en-US" altLang="zh-TW" sz="5400" dirty="0">
                <a:solidFill>
                  <a:schemeClr val="tx1"/>
                </a:solidFill>
                <a:highlight>
                  <a:srgbClr val="FFFF00"/>
                </a:highlight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5400" dirty="0">
                <a:solidFill>
                  <a:schemeClr val="tx1"/>
                </a:solidFill>
                <a:highlight>
                  <a:srgbClr val="FFFF00"/>
                </a:highlight>
                <a:latin typeface="標楷體" panose="03000509000000000000" pitchFamily="65" charset="-120"/>
                <a:ea typeface="標楷體" panose="03000509000000000000" pitchFamily="65" charset="-120"/>
              </a:rPr>
              <a:t>珍愛地球，從我做起  感恩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097280" y="1845733"/>
            <a:ext cx="10058400" cy="4952999"/>
          </a:xfrm>
        </p:spPr>
        <p:txBody>
          <a:bodyPr/>
          <a:lstStyle/>
          <a:p>
            <a:endParaRPr lang="zh-TW" altLang="en-US" dirty="0"/>
          </a:p>
        </p:txBody>
      </p:sp>
      <p:pic>
        <p:nvPicPr>
          <p:cNvPr id="4" name="Picture 4" descr="第50個世界地球日：守護自然資源珍愛美麗地球- 每日頭條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737360"/>
            <a:ext cx="10718799" cy="5061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334192"/>
      </p:ext>
    </p:extLst>
  </p:cSld>
  <p:clrMapOvr>
    <a:masterClrMapping/>
  </p:clrMapOvr>
</p:sld>
</file>

<file path=ppt/theme/theme1.xml><?xml version="1.0" encoding="utf-8"?>
<a:theme xmlns:a="http://schemas.openxmlformats.org/drawingml/2006/main" name="回顧">
  <a:themeElements>
    <a:clrScheme name="回顧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回顧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回顧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718</TotalTime>
  <Words>413</Words>
  <Application>Microsoft Office PowerPoint</Application>
  <PresentationFormat>寬螢幕</PresentationFormat>
  <Paragraphs>56</Paragraphs>
  <Slides>24</Slides>
  <Notes>0</Notes>
  <HiddenSlides>0</HiddenSlides>
  <MMClips>4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24</vt:i4>
      </vt:variant>
    </vt:vector>
  </HeadingPairs>
  <TitlesOfParts>
    <vt:vector size="29" baseType="lpstr">
      <vt:lpstr>Helvetica Neue</vt:lpstr>
      <vt:lpstr>標楷體</vt:lpstr>
      <vt:lpstr>Calibri</vt:lpstr>
      <vt:lpstr>Calibri Light</vt:lpstr>
      <vt:lpstr>回顧</vt:lpstr>
      <vt:lpstr> 火宅喻---與地球共生息 </vt:lpstr>
      <vt:lpstr>PowerPoint 簡報</vt:lpstr>
      <vt:lpstr>PowerPoint 簡報</vt:lpstr>
      <vt:lpstr>PowerPoint 簡報</vt:lpstr>
      <vt:lpstr>智慧引導 逃離火宅</vt:lpstr>
      <vt:lpstr>「全球暖化」有哪些危機？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不讓地球變火宅， 珍愛地球，從我做起  感恩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月嬌 高</dc:creator>
  <cp:lastModifiedBy>wanghj3611@gmail.com</cp:lastModifiedBy>
  <cp:revision>35</cp:revision>
  <dcterms:created xsi:type="dcterms:W3CDTF">2025-04-07T10:58:36Z</dcterms:created>
  <dcterms:modified xsi:type="dcterms:W3CDTF">2026-02-03T06:03:12Z</dcterms:modified>
</cp:coreProperties>
</file>